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notesMasterIdLst>
    <p:notesMasterId r:id="rId6"/>
  </p:notesMasterIdLst>
  <p:sldIdLst>
    <p:sldId id="263" r:id="rId5"/>
  </p:sldIdLst>
  <p:sldSz cx="32918400" cy="21945600"/>
  <p:notesSz cx="6858000" cy="9144000"/>
  <p:defaultTextStyle>
    <a:defPPr>
      <a:defRPr lang="en-US"/>
    </a:defPPr>
    <a:lvl1pPr marL="0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1pPr>
    <a:lvl2pPr marL="1316736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2pPr>
    <a:lvl3pPr marL="2633472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3pPr>
    <a:lvl4pPr marL="3950208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4pPr>
    <a:lvl5pPr marL="5266944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5pPr>
    <a:lvl6pPr marL="6583680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6pPr>
    <a:lvl7pPr marL="7900416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7pPr>
    <a:lvl8pPr marL="9217152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8pPr>
    <a:lvl9pPr marL="10533888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4D332"/>
    <a:srgbClr val="EF2737"/>
    <a:srgbClr val="236192"/>
    <a:srgbClr val="000000"/>
    <a:srgbClr val="02BBDD"/>
    <a:srgbClr val="004B77"/>
    <a:srgbClr val="0F293D"/>
    <a:srgbClr val="236193"/>
    <a:srgbClr val="C0C0C0"/>
    <a:srgbClr val="BFBFB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F4809AC-73F4-0C4B-AFB3-E82CF626685A}" v="657" dt="2022-01-24T23:25:13.362"/>
    <p1510:client id="{9E95A341-7730-47CF-9354-04AE07942FCF}" vWet="2" dt="2022-01-24T23:25:11.886"/>
    <p1510:client id="{DBAE0E88-3F23-4633-AB5D-07387B9678A7}" v="1" dt="2022-01-24T23:55:51.80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ristan Wahl" userId="S::trw17c@my.fsu.edu::c3e10265-1323-4485-be10-42838f343fe6" providerId="AD" clId="Web-{2AFB1FC2-C75D-40A0-97A7-0944BF178F7C}"/>
    <pc:docChg chg="modSld">
      <pc:chgData name="Tristan Wahl" userId="S::trw17c@my.fsu.edu::c3e10265-1323-4485-be10-42838f343fe6" providerId="AD" clId="Web-{2AFB1FC2-C75D-40A0-97A7-0944BF178F7C}" dt="2021-12-02T20:34:08.543" v="206" actId="1076"/>
      <pc:docMkLst>
        <pc:docMk/>
      </pc:docMkLst>
      <pc:sldChg chg="delSp modSp">
        <pc:chgData name="Tristan Wahl" userId="S::trw17c@my.fsu.edu::c3e10265-1323-4485-be10-42838f343fe6" providerId="AD" clId="Web-{2AFB1FC2-C75D-40A0-97A7-0944BF178F7C}" dt="2021-12-02T20:34:08.543" v="206" actId="1076"/>
        <pc:sldMkLst>
          <pc:docMk/>
          <pc:sldMk cId="541853025" sldId="256"/>
        </pc:sldMkLst>
        <pc:spChg chg="mod ord">
          <ac:chgData name="Tristan Wahl" userId="S::trw17c@my.fsu.edu::c3e10265-1323-4485-be10-42838f343fe6" providerId="AD" clId="Web-{2AFB1FC2-C75D-40A0-97A7-0944BF178F7C}" dt="2021-12-02T20:29:53.473" v="202" actId="20577"/>
          <ac:spMkLst>
            <pc:docMk/>
            <pc:sldMk cId="541853025" sldId="256"/>
            <ac:spMk id="3" creationId="{177ECFD2-D73B-4DBA-AB9C-985FE576ACBD}"/>
          </ac:spMkLst>
        </pc:spChg>
        <pc:spChg chg="mod">
          <ac:chgData name="Tristan Wahl" userId="S::trw17c@my.fsu.edu::c3e10265-1323-4485-be10-42838f343fe6" providerId="AD" clId="Web-{2AFB1FC2-C75D-40A0-97A7-0944BF178F7C}" dt="2021-12-02T20:23:33.480" v="177" actId="1076"/>
          <ac:spMkLst>
            <pc:docMk/>
            <pc:sldMk cId="541853025" sldId="256"/>
            <ac:spMk id="10" creationId="{E8F145DA-FE86-47A5-A9D4-30B8C6678042}"/>
          </ac:spMkLst>
        </pc:spChg>
        <pc:spChg chg="mod">
          <ac:chgData name="Tristan Wahl" userId="S::trw17c@my.fsu.edu::c3e10265-1323-4485-be10-42838f343fe6" providerId="AD" clId="Web-{2AFB1FC2-C75D-40A0-97A7-0944BF178F7C}" dt="2021-12-02T20:22:47.916" v="174" actId="1076"/>
          <ac:spMkLst>
            <pc:docMk/>
            <pc:sldMk cId="541853025" sldId="256"/>
            <ac:spMk id="11" creationId="{0FA1D68D-08A5-473A-8319-A08277E189B1}"/>
          </ac:spMkLst>
        </pc:spChg>
        <pc:spChg chg="del mod">
          <ac:chgData name="Tristan Wahl" userId="S::trw17c@my.fsu.edu::c3e10265-1323-4485-be10-42838f343fe6" providerId="AD" clId="Web-{2AFB1FC2-C75D-40A0-97A7-0944BF178F7C}" dt="2021-12-02T20:23:57.106" v="181"/>
          <ac:spMkLst>
            <pc:docMk/>
            <pc:sldMk cId="541853025" sldId="256"/>
            <ac:spMk id="13" creationId="{1C899D3C-165E-4103-B7BD-0A5E3D2A7FDE}"/>
          </ac:spMkLst>
        </pc:spChg>
        <pc:spChg chg="mod">
          <ac:chgData name="Tristan Wahl" userId="S::trw17c@my.fsu.edu::c3e10265-1323-4485-be10-42838f343fe6" providerId="AD" clId="Web-{2AFB1FC2-C75D-40A0-97A7-0944BF178F7C}" dt="2021-12-02T20:34:08.543" v="206" actId="1076"/>
          <ac:spMkLst>
            <pc:docMk/>
            <pc:sldMk cId="541853025" sldId="256"/>
            <ac:spMk id="14" creationId="{5607FCD9-9DCC-4C1E-92C4-FFA610927B76}"/>
          </ac:spMkLst>
        </pc:spChg>
        <pc:spChg chg="mod ord">
          <ac:chgData name="Tristan Wahl" userId="S::trw17c@my.fsu.edu::c3e10265-1323-4485-be10-42838f343fe6" providerId="AD" clId="Web-{2AFB1FC2-C75D-40A0-97A7-0944BF178F7C}" dt="2021-12-02T20:29:14.644" v="195" actId="14100"/>
          <ac:spMkLst>
            <pc:docMk/>
            <pc:sldMk cId="541853025" sldId="256"/>
            <ac:spMk id="19" creationId="{00000000-0000-0000-0000-000000000000}"/>
          </ac:spMkLst>
        </pc:spChg>
        <pc:picChg chg="mod">
          <ac:chgData name="Tristan Wahl" userId="S::trw17c@my.fsu.edu::c3e10265-1323-4485-be10-42838f343fe6" providerId="AD" clId="Web-{2AFB1FC2-C75D-40A0-97A7-0944BF178F7C}" dt="2021-12-02T20:23:00.229" v="176" actId="1076"/>
          <ac:picMkLst>
            <pc:docMk/>
            <pc:sldMk cId="541853025" sldId="256"/>
            <ac:picMk id="17" creationId="{F7EE2826-4A4F-47E9-80BE-11AE871DAD26}"/>
          </ac:picMkLst>
        </pc:picChg>
        <pc:picChg chg="ord">
          <ac:chgData name="Tristan Wahl" userId="S::trw17c@my.fsu.edu::c3e10265-1323-4485-be10-42838f343fe6" providerId="AD" clId="Web-{2AFB1FC2-C75D-40A0-97A7-0944BF178F7C}" dt="2021-12-02T20:24:40.263" v="188"/>
          <ac:picMkLst>
            <pc:docMk/>
            <pc:sldMk cId="541853025" sldId="256"/>
            <ac:picMk id="22" creationId="{00000000-0000-0000-0000-000000000000}"/>
          </ac:picMkLst>
        </pc:picChg>
      </pc:sldChg>
    </pc:docChg>
  </pc:docChgLst>
  <pc:docChgLst>
    <pc:chgData name="Sofia Rodriguez" userId="S::smr16n@my.fsu.edu::44dad701-b018-4992-a4f5-d341adb77968" providerId="AD" clId="Web-{B764A503-2403-4B78-8DB5-EF1D298FD97B}"/>
    <pc:docChg chg="modSld">
      <pc:chgData name="Sofia Rodriguez" userId="S::smr16n@my.fsu.edu::44dad701-b018-4992-a4f5-d341adb77968" providerId="AD" clId="Web-{B764A503-2403-4B78-8DB5-EF1D298FD97B}" dt="2021-12-01T23:10:24.327" v="6" actId="1076"/>
      <pc:docMkLst>
        <pc:docMk/>
      </pc:docMkLst>
      <pc:sldChg chg="addSp delSp modSp">
        <pc:chgData name="Sofia Rodriguez" userId="S::smr16n@my.fsu.edu::44dad701-b018-4992-a4f5-d341adb77968" providerId="AD" clId="Web-{B764A503-2403-4B78-8DB5-EF1D298FD97B}" dt="2021-12-01T23:10:24.327" v="6" actId="1076"/>
        <pc:sldMkLst>
          <pc:docMk/>
          <pc:sldMk cId="541853025" sldId="256"/>
        </pc:sldMkLst>
        <pc:spChg chg="del mod">
          <ac:chgData name="Sofia Rodriguez" userId="S::smr16n@my.fsu.edu::44dad701-b018-4992-a4f5-d341adb77968" providerId="AD" clId="Web-{B764A503-2403-4B78-8DB5-EF1D298FD97B}" dt="2021-12-01T23:10:13.483" v="3"/>
          <ac:spMkLst>
            <pc:docMk/>
            <pc:sldMk cId="541853025" sldId="256"/>
            <ac:spMk id="8" creationId="{00000000-0000-0000-0000-000000000000}"/>
          </ac:spMkLst>
        </pc:spChg>
        <pc:picChg chg="add mod">
          <ac:chgData name="Sofia Rodriguez" userId="S::smr16n@my.fsu.edu::44dad701-b018-4992-a4f5-d341adb77968" providerId="AD" clId="Web-{B764A503-2403-4B78-8DB5-EF1D298FD97B}" dt="2021-12-01T23:10:24.327" v="6" actId="1076"/>
          <ac:picMkLst>
            <pc:docMk/>
            <pc:sldMk cId="541853025" sldId="256"/>
            <ac:picMk id="2" creationId="{5334A114-CAB5-4377-8A05-06608B461F9A}"/>
          </ac:picMkLst>
        </pc:picChg>
      </pc:sldChg>
    </pc:docChg>
  </pc:docChgLst>
  <pc:docChgLst>
    <pc:chgData name="David Jay" userId="S::dmj17b@my.fsu.edu::b2086089-43e9-4bb2-8316-095bb6bc015c" providerId="AD" clId="Web-{13C0B196-D7D8-4A37-941D-A909904C22A5}"/>
    <pc:docChg chg="modSld">
      <pc:chgData name="David Jay" userId="S::dmj17b@my.fsu.edu::b2086089-43e9-4bb2-8316-095bb6bc015c" providerId="AD" clId="Web-{13C0B196-D7D8-4A37-941D-A909904C22A5}" dt="2021-12-02T23:41:16.569" v="254" actId="20577"/>
      <pc:docMkLst>
        <pc:docMk/>
      </pc:docMkLst>
      <pc:sldChg chg="modSp">
        <pc:chgData name="David Jay" userId="S::dmj17b@my.fsu.edu::b2086089-43e9-4bb2-8316-095bb6bc015c" providerId="AD" clId="Web-{13C0B196-D7D8-4A37-941D-A909904C22A5}" dt="2021-12-02T22:25:48.376" v="6" actId="1076"/>
        <pc:sldMkLst>
          <pc:docMk/>
          <pc:sldMk cId="541853025" sldId="256"/>
        </pc:sldMkLst>
        <pc:spChg chg="mod">
          <ac:chgData name="David Jay" userId="S::dmj17b@my.fsu.edu::b2086089-43e9-4bb2-8316-095bb6bc015c" providerId="AD" clId="Web-{13C0B196-D7D8-4A37-941D-A909904C22A5}" dt="2021-12-02T22:25:48.376" v="6" actId="1076"/>
          <ac:spMkLst>
            <pc:docMk/>
            <pc:sldMk cId="541853025" sldId="256"/>
            <ac:spMk id="10" creationId="{E8F145DA-FE86-47A5-A9D4-30B8C6678042}"/>
          </ac:spMkLst>
        </pc:spChg>
        <pc:spChg chg="mod">
          <ac:chgData name="David Jay" userId="S::dmj17b@my.fsu.edu::b2086089-43e9-4bb2-8316-095bb6bc015c" providerId="AD" clId="Web-{13C0B196-D7D8-4A37-941D-A909904C22A5}" dt="2021-12-02T22:25:32.782" v="4" actId="1076"/>
          <ac:spMkLst>
            <pc:docMk/>
            <pc:sldMk cId="541853025" sldId="256"/>
            <ac:spMk id="12" creationId="{4BAC056E-80EF-4D52-87DC-D1739CB163B4}"/>
          </ac:spMkLst>
        </pc:spChg>
        <pc:grpChg chg="mod">
          <ac:chgData name="David Jay" userId="S::dmj17b@my.fsu.edu::b2086089-43e9-4bb2-8316-095bb6bc015c" providerId="AD" clId="Web-{13C0B196-D7D8-4A37-941D-A909904C22A5}" dt="2021-12-02T22:25:16.609" v="2" actId="1076"/>
          <ac:grpSpMkLst>
            <pc:docMk/>
            <pc:sldMk cId="541853025" sldId="256"/>
            <ac:grpSpMk id="2" creationId="{249434AF-9538-4984-85A5-3DBC7C7E6CFE}"/>
          </ac:grpSpMkLst>
        </pc:grpChg>
        <pc:picChg chg="mod">
          <ac:chgData name="David Jay" userId="S::dmj17b@my.fsu.edu::b2086089-43e9-4bb2-8316-095bb6bc015c" providerId="AD" clId="Web-{13C0B196-D7D8-4A37-941D-A909904C22A5}" dt="2021-12-02T22:25:42.704" v="5" actId="1076"/>
          <ac:picMkLst>
            <pc:docMk/>
            <pc:sldMk cId="541853025" sldId="256"/>
            <ac:picMk id="15" creationId="{185375F0-344C-42AB-ADEA-DA12871C5720}"/>
          </ac:picMkLst>
        </pc:picChg>
      </pc:sldChg>
      <pc:sldChg chg="modSp">
        <pc:chgData name="David Jay" userId="S::dmj17b@my.fsu.edu::b2086089-43e9-4bb2-8316-095bb6bc015c" providerId="AD" clId="Web-{13C0B196-D7D8-4A37-941D-A909904C22A5}" dt="2021-12-02T23:02:14.947" v="25"/>
        <pc:sldMkLst>
          <pc:docMk/>
          <pc:sldMk cId="973663612" sldId="259"/>
        </pc:sldMkLst>
        <pc:spChg chg="mod">
          <ac:chgData name="David Jay" userId="S::dmj17b@my.fsu.edu::b2086089-43e9-4bb2-8316-095bb6bc015c" providerId="AD" clId="Web-{13C0B196-D7D8-4A37-941D-A909904C22A5}" dt="2021-12-02T23:01:46.164" v="21"/>
          <ac:spMkLst>
            <pc:docMk/>
            <pc:sldMk cId="973663612" sldId="259"/>
            <ac:spMk id="8" creationId="{26A83C9E-3435-478B-AFD6-FDD707C980C8}"/>
          </ac:spMkLst>
        </pc:spChg>
        <pc:spChg chg="mod">
          <ac:chgData name="David Jay" userId="S::dmj17b@my.fsu.edu::b2086089-43e9-4bb2-8316-095bb6bc015c" providerId="AD" clId="Web-{13C0B196-D7D8-4A37-941D-A909904C22A5}" dt="2021-12-02T23:02:14.947" v="25"/>
          <ac:spMkLst>
            <pc:docMk/>
            <pc:sldMk cId="973663612" sldId="259"/>
            <ac:spMk id="9" creationId="{710383D3-8AA6-4DE6-BC5D-F2F0731015B8}"/>
          </ac:spMkLst>
        </pc:spChg>
        <pc:spChg chg="mod">
          <ac:chgData name="David Jay" userId="S::dmj17b@my.fsu.edu::b2086089-43e9-4bb2-8316-095bb6bc015c" providerId="AD" clId="Web-{13C0B196-D7D8-4A37-941D-A909904C22A5}" dt="2021-12-02T23:01:46.274" v="22"/>
          <ac:spMkLst>
            <pc:docMk/>
            <pc:sldMk cId="973663612" sldId="259"/>
            <ac:spMk id="12" creationId="{E22EF2AA-2604-4D9B-BDEF-A43F2CCB374D}"/>
          </ac:spMkLst>
        </pc:spChg>
        <pc:spChg chg="mod">
          <ac:chgData name="David Jay" userId="S::dmj17b@my.fsu.edu::b2086089-43e9-4bb2-8316-095bb6bc015c" providerId="AD" clId="Web-{13C0B196-D7D8-4A37-941D-A909904C22A5}" dt="2021-12-02T23:01:24.320" v="18"/>
          <ac:spMkLst>
            <pc:docMk/>
            <pc:sldMk cId="973663612" sldId="259"/>
            <ac:spMk id="13" creationId="{9DC1A21F-6E30-4FB7-B3A4-2B4AF8BCF5FF}"/>
          </ac:spMkLst>
        </pc:spChg>
        <pc:cxnChg chg="mod">
          <ac:chgData name="David Jay" userId="S::dmj17b@my.fsu.edu::b2086089-43e9-4bb2-8316-095bb6bc015c" providerId="AD" clId="Web-{13C0B196-D7D8-4A37-941D-A909904C22A5}" dt="2021-12-02T23:01:24.101" v="16"/>
          <ac:cxnSpMkLst>
            <pc:docMk/>
            <pc:sldMk cId="973663612" sldId="259"/>
            <ac:cxnSpMk id="6" creationId="{39490A75-1F37-4D0A-8FAC-5AD4F381E475}"/>
          </ac:cxnSpMkLst>
        </pc:cxnChg>
      </pc:sldChg>
      <pc:sldChg chg="addSp delSp modSp">
        <pc:chgData name="David Jay" userId="S::dmj17b@my.fsu.edu::b2086089-43e9-4bb2-8316-095bb6bc015c" providerId="AD" clId="Web-{13C0B196-D7D8-4A37-941D-A909904C22A5}" dt="2021-12-02T23:41:16.569" v="254" actId="20577"/>
        <pc:sldMkLst>
          <pc:docMk/>
          <pc:sldMk cId="52517519" sldId="263"/>
        </pc:sldMkLst>
        <pc:spChg chg="add del">
          <ac:chgData name="David Jay" userId="S::dmj17b@my.fsu.edu::b2086089-43e9-4bb2-8316-095bb6bc015c" providerId="AD" clId="Web-{13C0B196-D7D8-4A37-941D-A909904C22A5}" dt="2021-12-02T23:08:55.913" v="58"/>
          <ac:spMkLst>
            <pc:docMk/>
            <pc:sldMk cId="52517519" sldId="263"/>
            <ac:spMk id="2" creationId="{E153BFDD-F987-405D-A5AE-7AF3EFB30B41}"/>
          </ac:spMkLst>
        </pc:spChg>
        <pc:spChg chg="mod">
          <ac:chgData name="David Jay" userId="S::dmj17b@my.fsu.edu::b2086089-43e9-4bb2-8316-095bb6bc015c" providerId="AD" clId="Web-{13C0B196-D7D8-4A37-941D-A909904C22A5}" dt="2021-12-02T23:41:16.569" v="254" actId="20577"/>
          <ac:spMkLst>
            <pc:docMk/>
            <pc:sldMk cId="52517519" sldId="263"/>
            <ac:spMk id="3" creationId="{177ECFD2-D73B-4DBA-AB9C-985FE576ACBD}"/>
          </ac:spMkLst>
        </pc:spChg>
        <pc:spChg chg="mod">
          <ac:chgData name="David Jay" userId="S::dmj17b@my.fsu.edu::b2086089-43e9-4bb2-8316-095bb6bc015c" providerId="AD" clId="Web-{13C0B196-D7D8-4A37-941D-A909904C22A5}" dt="2021-12-02T23:19:35.574" v="151" actId="1076"/>
          <ac:spMkLst>
            <pc:docMk/>
            <pc:sldMk cId="52517519" sldId="263"/>
            <ac:spMk id="4" creationId="{7F7ECB1D-3EBD-4C76-A700-507AD2C63352}"/>
          </ac:spMkLst>
        </pc:spChg>
        <pc:spChg chg="ord">
          <ac:chgData name="David Jay" userId="S::dmj17b@my.fsu.edu::b2086089-43e9-4bb2-8316-095bb6bc015c" providerId="AD" clId="Web-{13C0B196-D7D8-4A37-941D-A909904C22A5}" dt="2021-12-02T23:16:41.506" v="140"/>
          <ac:spMkLst>
            <pc:docMk/>
            <pc:sldMk cId="52517519" sldId="263"/>
            <ac:spMk id="5" creationId="{00000000-0000-0000-0000-000000000000}"/>
          </ac:spMkLst>
        </pc:spChg>
        <pc:spChg chg="ord">
          <ac:chgData name="David Jay" userId="S::dmj17b@my.fsu.edu::b2086089-43e9-4bb2-8316-095bb6bc015c" providerId="AD" clId="Web-{13C0B196-D7D8-4A37-941D-A909904C22A5}" dt="2021-12-02T23:17:28.226" v="141"/>
          <ac:spMkLst>
            <pc:docMk/>
            <pc:sldMk cId="52517519" sldId="263"/>
            <ac:spMk id="7" creationId="{00000000-0000-0000-0000-000000000000}"/>
          </ac:spMkLst>
        </pc:spChg>
        <pc:spChg chg="ord">
          <ac:chgData name="David Jay" userId="S::dmj17b@my.fsu.edu::b2086089-43e9-4bb2-8316-095bb6bc015c" providerId="AD" clId="Web-{13C0B196-D7D8-4A37-941D-A909904C22A5}" dt="2021-12-02T23:17:32.085" v="142"/>
          <ac:spMkLst>
            <pc:docMk/>
            <pc:sldMk cId="52517519" sldId="263"/>
            <ac:spMk id="9" creationId="{00000000-0000-0000-0000-000000000000}"/>
          </ac:spMkLst>
        </pc:spChg>
        <pc:spChg chg="mod">
          <ac:chgData name="David Jay" userId="S::dmj17b@my.fsu.edu::b2086089-43e9-4bb2-8316-095bb6bc015c" providerId="AD" clId="Web-{13C0B196-D7D8-4A37-941D-A909904C22A5}" dt="2021-12-02T23:30:26.360" v="196" actId="1076"/>
          <ac:spMkLst>
            <pc:docMk/>
            <pc:sldMk cId="52517519" sldId="263"/>
            <ac:spMk id="10" creationId="{E8F145DA-FE86-47A5-A9D4-30B8C6678042}"/>
          </ac:spMkLst>
        </pc:spChg>
        <pc:spChg chg="mod">
          <ac:chgData name="David Jay" userId="S::dmj17b@my.fsu.edu::b2086089-43e9-4bb2-8316-095bb6bc015c" providerId="AD" clId="Web-{13C0B196-D7D8-4A37-941D-A909904C22A5}" dt="2021-12-02T23:31:14.987" v="209" actId="1076"/>
          <ac:spMkLst>
            <pc:docMk/>
            <pc:sldMk cId="52517519" sldId="263"/>
            <ac:spMk id="12" creationId="{4BAC056E-80EF-4D52-87DC-D1739CB163B4}"/>
          </ac:spMkLst>
        </pc:spChg>
        <pc:spChg chg="add del">
          <ac:chgData name="David Jay" userId="S::dmj17b@my.fsu.edu::b2086089-43e9-4bb2-8316-095bb6bc015c" providerId="AD" clId="Web-{13C0B196-D7D8-4A37-941D-A909904C22A5}" dt="2021-12-02T23:35:06.182" v="211"/>
          <ac:spMkLst>
            <pc:docMk/>
            <pc:sldMk cId="52517519" sldId="263"/>
            <ac:spMk id="13" creationId="{7EE43206-02BD-4E81-B079-4E53E316F200}"/>
          </ac:spMkLst>
        </pc:spChg>
        <pc:spChg chg="mod">
          <ac:chgData name="David Jay" userId="S::dmj17b@my.fsu.edu::b2086089-43e9-4bb2-8316-095bb6bc015c" providerId="AD" clId="Web-{13C0B196-D7D8-4A37-941D-A909904C22A5}" dt="2021-12-02T23:06:07.298" v="38" actId="20577"/>
          <ac:spMkLst>
            <pc:docMk/>
            <pc:sldMk cId="52517519" sldId="263"/>
            <ac:spMk id="14" creationId="{5607FCD9-9DCC-4C1E-92C4-FFA610927B76}"/>
          </ac:spMkLst>
        </pc:spChg>
        <pc:spChg chg="mod">
          <ac:chgData name="David Jay" userId="S::dmj17b@my.fsu.edu::b2086089-43e9-4bb2-8316-095bb6bc015c" providerId="AD" clId="Web-{13C0B196-D7D8-4A37-941D-A909904C22A5}" dt="2021-12-02T23:38:42.751" v="235" actId="14100"/>
          <ac:spMkLst>
            <pc:docMk/>
            <pc:sldMk cId="52517519" sldId="263"/>
            <ac:spMk id="19" creationId="{185519FA-31BA-4F51-BD4E-0527D8836081}"/>
          </ac:spMkLst>
        </pc:spChg>
        <pc:spChg chg="mod">
          <ac:chgData name="David Jay" userId="S::dmj17b@my.fsu.edu::b2086089-43e9-4bb2-8316-095bb6bc015c" providerId="AD" clId="Web-{13C0B196-D7D8-4A37-941D-A909904C22A5}" dt="2021-12-02T23:39:57.035" v="245" actId="14100"/>
          <ac:spMkLst>
            <pc:docMk/>
            <pc:sldMk cId="52517519" sldId="263"/>
            <ac:spMk id="20" creationId="{0373E2C7-51A6-4A66-9431-2B098D92CBE0}"/>
          </ac:spMkLst>
        </pc:spChg>
        <pc:spChg chg="mod">
          <ac:chgData name="David Jay" userId="S::dmj17b@my.fsu.edu::b2086089-43e9-4bb2-8316-095bb6bc015c" providerId="AD" clId="Web-{13C0B196-D7D8-4A37-941D-A909904C22A5}" dt="2021-12-02T23:37:42.952" v="229"/>
          <ac:spMkLst>
            <pc:docMk/>
            <pc:sldMk cId="52517519" sldId="263"/>
            <ac:spMk id="21" creationId="{A19DA90F-6DAA-4E9F-BED1-58470F5EF93F}"/>
          </ac:spMkLst>
        </pc:spChg>
        <pc:spChg chg="mod">
          <ac:chgData name="David Jay" userId="S::dmj17b@my.fsu.edu::b2086089-43e9-4bb2-8316-095bb6bc015c" providerId="AD" clId="Web-{13C0B196-D7D8-4A37-941D-A909904C22A5}" dt="2021-12-02T23:40:56.490" v="248"/>
          <ac:spMkLst>
            <pc:docMk/>
            <pc:sldMk cId="52517519" sldId="263"/>
            <ac:spMk id="36" creationId="{105C9F0B-425D-4386-9EFD-58EC39970450}"/>
          </ac:spMkLst>
        </pc:spChg>
        <pc:spChg chg="add mod">
          <ac:chgData name="David Jay" userId="S::dmj17b@my.fsu.edu::b2086089-43e9-4bb2-8316-095bb6bc015c" providerId="AD" clId="Web-{13C0B196-D7D8-4A37-941D-A909904C22A5}" dt="2021-12-02T23:10:45.651" v="134" actId="1076"/>
          <ac:spMkLst>
            <pc:docMk/>
            <pc:sldMk cId="52517519" sldId="263"/>
            <ac:spMk id="38" creationId="{F6D06DC6-169D-4CDF-8A9D-C618322D4342}"/>
          </ac:spMkLst>
        </pc:spChg>
        <pc:spChg chg="add mod">
          <ac:chgData name="David Jay" userId="S::dmj17b@my.fsu.edu::b2086089-43e9-4bb2-8316-095bb6bc015c" providerId="AD" clId="Web-{13C0B196-D7D8-4A37-941D-A909904C22A5}" dt="2021-12-02T23:29:53.765" v="194" actId="1076"/>
          <ac:spMkLst>
            <pc:docMk/>
            <pc:sldMk cId="52517519" sldId="263"/>
            <ac:spMk id="50" creationId="{E7C59DB1-CD5E-4F6B-A5F3-35B0AF0830DB}"/>
          </ac:spMkLst>
        </pc:spChg>
        <pc:spChg chg="mod">
          <ac:chgData name="David Jay" userId="S::dmj17b@my.fsu.edu::b2086089-43e9-4bb2-8316-095bb6bc015c" providerId="AD" clId="Web-{13C0B196-D7D8-4A37-941D-A909904C22A5}" dt="2021-12-02T23:31:04.190" v="205" actId="1076"/>
          <ac:spMkLst>
            <pc:docMk/>
            <pc:sldMk cId="52517519" sldId="263"/>
            <ac:spMk id="65" creationId="{DAC9EA11-14E0-0249-84C5-70486599A214}"/>
          </ac:spMkLst>
        </pc:spChg>
        <pc:spChg chg="mod">
          <ac:chgData name="David Jay" userId="S::dmj17b@my.fsu.edu::b2086089-43e9-4bb2-8316-095bb6bc015c" providerId="AD" clId="Web-{13C0B196-D7D8-4A37-941D-A909904C22A5}" dt="2021-12-02T23:40:15.176" v="246" actId="1076"/>
          <ac:spMkLst>
            <pc:docMk/>
            <pc:sldMk cId="52517519" sldId="263"/>
            <ac:spMk id="86" creationId="{374884B0-5FAE-473A-B1F3-8E2106CA567D}"/>
          </ac:spMkLst>
        </pc:spChg>
        <pc:spChg chg="mod">
          <ac:chgData name="David Jay" userId="S::dmj17b@my.fsu.edu::b2086089-43e9-4bb2-8316-095bb6bc015c" providerId="AD" clId="Web-{13C0B196-D7D8-4A37-941D-A909904C22A5}" dt="2021-12-02T23:37:42.999" v="231"/>
          <ac:spMkLst>
            <pc:docMk/>
            <pc:sldMk cId="52517519" sldId="263"/>
            <ac:spMk id="87" creationId="{4F59B419-0867-4DF3-9C53-17E2FC6CE24E}"/>
          </ac:spMkLst>
        </pc:spChg>
        <pc:spChg chg="mod">
          <ac:chgData name="David Jay" userId="S::dmj17b@my.fsu.edu::b2086089-43e9-4bb2-8316-095bb6bc015c" providerId="AD" clId="Web-{13C0B196-D7D8-4A37-941D-A909904C22A5}" dt="2021-12-02T23:37:43.015" v="232"/>
          <ac:spMkLst>
            <pc:docMk/>
            <pc:sldMk cId="52517519" sldId="263"/>
            <ac:spMk id="88" creationId="{CC608A77-C240-B14D-BFAB-131666323235}"/>
          </ac:spMkLst>
        </pc:spChg>
        <pc:grpChg chg="del">
          <ac:chgData name="David Jay" userId="S::dmj17b@my.fsu.edu::b2086089-43e9-4bb2-8316-095bb6bc015c" providerId="AD" clId="Web-{13C0B196-D7D8-4A37-941D-A909904C22A5}" dt="2021-12-02T23:02:38.979" v="27"/>
          <ac:grpSpMkLst>
            <pc:docMk/>
            <pc:sldMk cId="52517519" sldId="263"/>
            <ac:grpSpMk id="2" creationId="{249434AF-9538-4984-85A5-3DBC7C7E6CFE}"/>
          </ac:grpSpMkLst>
        </pc:grpChg>
        <pc:grpChg chg="add mod">
          <ac:chgData name="David Jay" userId="S::dmj17b@my.fsu.edu::b2086089-43e9-4bb2-8316-095bb6bc015c" providerId="AD" clId="Web-{13C0B196-D7D8-4A37-941D-A909904C22A5}" dt="2021-12-02T23:30:26.438" v="198" actId="1076"/>
          <ac:grpSpMkLst>
            <pc:docMk/>
            <pc:sldMk cId="52517519" sldId="263"/>
            <ac:grpSpMk id="49" creationId="{75C7AB76-02BC-459F-94DB-F484B655AE4C}"/>
          </ac:grpSpMkLst>
        </pc:grpChg>
        <pc:picChg chg="mod">
          <ac:chgData name="David Jay" userId="S::dmj17b@my.fsu.edu::b2086089-43e9-4bb2-8316-095bb6bc015c" providerId="AD" clId="Web-{13C0B196-D7D8-4A37-941D-A909904C22A5}" dt="2021-12-02T23:16:08.802" v="137" actId="688"/>
          <ac:picMkLst>
            <pc:docMk/>
            <pc:sldMk cId="52517519" sldId="263"/>
            <ac:picMk id="6" creationId="{E7EF2517-3B8F-49BC-8001-7CBD8B3EA90E}"/>
          </ac:picMkLst>
        </pc:picChg>
        <pc:picChg chg="ord">
          <ac:chgData name="David Jay" userId="S::dmj17b@my.fsu.edu::b2086089-43e9-4bb2-8316-095bb6bc015c" providerId="AD" clId="Web-{13C0B196-D7D8-4A37-941D-A909904C22A5}" dt="2021-12-02T23:17:36.976" v="144"/>
          <ac:picMkLst>
            <pc:docMk/>
            <pc:sldMk cId="52517519" sldId="263"/>
            <ac:picMk id="8" creationId="{A6C660B0-BA0D-4D47-85A4-4748EFD41B19}"/>
          </ac:picMkLst>
        </pc:picChg>
        <pc:picChg chg="mod">
          <ac:chgData name="David Jay" userId="S::dmj17b@my.fsu.edu::b2086089-43e9-4bb2-8316-095bb6bc015c" providerId="AD" clId="Web-{13C0B196-D7D8-4A37-941D-A909904C22A5}" dt="2021-12-02T23:10:53.620" v="135" actId="1076"/>
          <ac:picMkLst>
            <pc:docMk/>
            <pc:sldMk cId="52517519" sldId="263"/>
            <ac:picMk id="15" creationId="{185375F0-344C-42AB-ADEA-DA12871C5720}"/>
          </ac:picMkLst>
        </pc:picChg>
        <pc:picChg chg="mod ord">
          <ac:chgData name="David Jay" userId="S::dmj17b@my.fsu.edu::b2086089-43e9-4bb2-8316-095bb6bc015c" providerId="AD" clId="Web-{13C0B196-D7D8-4A37-941D-A909904C22A5}" dt="2021-12-02T23:19:35.558" v="150" actId="1076"/>
          <ac:picMkLst>
            <pc:docMk/>
            <pc:sldMk cId="52517519" sldId="263"/>
            <ac:picMk id="16" creationId="{EF9B5A20-A90A-4A99-BF0B-A57E7F731195}"/>
          </ac:picMkLst>
        </pc:picChg>
        <pc:picChg chg="mod">
          <ac:chgData name="David Jay" userId="S::dmj17b@my.fsu.edu::b2086089-43e9-4bb2-8316-095bb6bc015c" providerId="AD" clId="Web-{13C0B196-D7D8-4A37-941D-A909904C22A5}" dt="2021-12-02T23:30:48.611" v="203" actId="1076"/>
          <ac:picMkLst>
            <pc:docMk/>
            <pc:sldMk cId="52517519" sldId="263"/>
            <ac:picMk id="17" creationId="{F7EE2826-4A4F-47E9-80BE-11AE871DAD26}"/>
          </ac:picMkLst>
        </pc:picChg>
        <pc:picChg chg="del">
          <ac:chgData name="David Jay" userId="S::dmj17b@my.fsu.edu::b2086089-43e9-4bb2-8316-095bb6bc015c" providerId="AD" clId="Web-{13C0B196-D7D8-4A37-941D-A909904C22A5}" dt="2021-12-02T23:00:14.974" v="8"/>
          <ac:picMkLst>
            <pc:docMk/>
            <pc:sldMk cId="52517519" sldId="263"/>
            <ac:picMk id="18" creationId="{1AFE9BE7-E881-48D8-B49E-2C8866A1937C}"/>
          </ac:picMkLst>
        </pc:picChg>
        <pc:picChg chg="add mod">
          <ac:chgData name="David Jay" userId="S::dmj17b@my.fsu.edu::b2086089-43e9-4bb2-8316-095bb6bc015c" providerId="AD" clId="Web-{13C0B196-D7D8-4A37-941D-A909904C22A5}" dt="2021-12-02T23:35:45.183" v="220" actId="1076"/>
          <ac:picMkLst>
            <pc:docMk/>
            <pc:sldMk cId="52517519" sldId="263"/>
            <ac:picMk id="18" creationId="{AC443048-5CE9-4966-A77B-25C42899D23D}"/>
          </ac:picMkLst>
        </pc:picChg>
        <pc:picChg chg="ord">
          <ac:chgData name="David Jay" userId="S::dmj17b@my.fsu.edu::b2086089-43e9-4bb2-8316-095bb6bc015c" providerId="AD" clId="Web-{13C0B196-D7D8-4A37-941D-A909904C22A5}" dt="2021-12-02T23:17:34.711" v="143"/>
          <ac:picMkLst>
            <pc:docMk/>
            <pc:sldMk cId="52517519" sldId="263"/>
            <ac:picMk id="22" creationId="{00000000-0000-0000-0000-000000000000}"/>
          </ac:picMkLst>
        </pc:picChg>
        <pc:picChg chg="del">
          <ac:chgData name="David Jay" userId="S::dmj17b@my.fsu.edu::b2086089-43e9-4bb2-8316-095bb6bc015c" providerId="AD" clId="Web-{13C0B196-D7D8-4A37-941D-A909904C22A5}" dt="2021-12-02T23:19:09.057" v="149"/>
          <ac:picMkLst>
            <pc:docMk/>
            <pc:sldMk cId="52517519" sldId="263"/>
            <ac:picMk id="26" creationId="{F54FC3F9-0E96-4D94-B6FB-8D430CE0A3FA}"/>
          </ac:picMkLst>
        </pc:picChg>
        <pc:picChg chg="mod">
          <ac:chgData name="David Jay" userId="S::dmj17b@my.fsu.edu::b2086089-43e9-4bb2-8316-095bb6bc015c" providerId="AD" clId="Web-{13C0B196-D7D8-4A37-941D-A909904C22A5}" dt="2021-12-02T23:30:48.642" v="204" actId="1076"/>
          <ac:picMkLst>
            <pc:docMk/>
            <pc:sldMk cId="52517519" sldId="263"/>
            <ac:picMk id="28" creationId="{90B80755-62E3-4FCC-B4C3-E1077CF41878}"/>
          </ac:picMkLst>
        </pc:picChg>
        <pc:picChg chg="del mod ord">
          <ac:chgData name="David Jay" userId="S::dmj17b@my.fsu.edu::b2086089-43e9-4bb2-8316-095bb6bc015c" providerId="AD" clId="Web-{13C0B196-D7D8-4A37-941D-A909904C22A5}" dt="2021-12-02T23:35:14.244" v="212"/>
          <ac:picMkLst>
            <pc:docMk/>
            <pc:sldMk cId="52517519" sldId="263"/>
            <ac:picMk id="34" creationId="{CFC9308E-981F-9A46-B4D0-2BBE835D4873}"/>
          </ac:picMkLst>
        </pc:picChg>
        <pc:picChg chg="del">
          <ac:chgData name="David Jay" userId="S::dmj17b@my.fsu.edu::b2086089-43e9-4bb2-8316-095bb6bc015c" providerId="AD" clId="Web-{13C0B196-D7D8-4A37-941D-A909904C22A5}" dt="2021-12-02T23:00:11.615" v="7"/>
          <ac:picMkLst>
            <pc:docMk/>
            <pc:sldMk cId="52517519" sldId="263"/>
            <ac:picMk id="35" creationId="{F1FE9A5E-A6B5-4009-9EF5-2F9187699D5D}"/>
          </ac:picMkLst>
        </pc:picChg>
        <pc:picChg chg="add mod ord">
          <ac:chgData name="David Jay" userId="S::dmj17b@my.fsu.edu::b2086089-43e9-4bb2-8316-095bb6bc015c" providerId="AD" clId="Web-{13C0B196-D7D8-4A37-941D-A909904C22A5}" dt="2021-12-02T23:16:38.599" v="139" actId="1076"/>
          <ac:picMkLst>
            <pc:docMk/>
            <pc:sldMk cId="52517519" sldId="263"/>
            <ac:picMk id="37" creationId="{D61BD77E-63F4-45A8-AA50-57690E48626E}"/>
          </ac:picMkLst>
        </pc:picChg>
      </pc:sldChg>
    </pc:docChg>
  </pc:docChgLst>
  <pc:docChgLst>
    <pc:chgData name="David Jay" userId="S::dmj17b@my.fsu.edu::b2086089-43e9-4bb2-8316-095bb6bc015c" providerId="AD" clId="Web-{E130DD0F-4256-48B9-81FE-144C6E8C5097}"/>
    <pc:docChg chg="modSld">
      <pc:chgData name="David Jay" userId="S::dmj17b@my.fsu.edu::b2086089-43e9-4bb2-8316-095bb6bc015c" providerId="AD" clId="Web-{E130DD0F-4256-48B9-81FE-144C6E8C5097}" dt="2021-12-02T21:57:37.042" v="165" actId="20577"/>
      <pc:docMkLst>
        <pc:docMk/>
      </pc:docMkLst>
      <pc:sldChg chg="modSp">
        <pc:chgData name="David Jay" userId="S::dmj17b@my.fsu.edu::b2086089-43e9-4bb2-8316-095bb6bc015c" providerId="AD" clId="Web-{E130DD0F-4256-48B9-81FE-144C6E8C5097}" dt="2021-12-02T21:57:37.042" v="165" actId="20577"/>
        <pc:sldMkLst>
          <pc:docMk/>
          <pc:sldMk cId="541853025" sldId="256"/>
        </pc:sldMkLst>
        <pc:spChg chg="mod">
          <ac:chgData name="David Jay" userId="S::dmj17b@my.fsu.edu::b2086089-43e9-4bb2-8316-095bb6bc015c" providerId="AD" clId="Web-{E130DD0F-4256-48B9-81FE-144C6E8C5097}" dt="2021-12-02T21:57:37.042" v="165" actId="20577"/>
          <ac:spMkLst>
            <pc:docMk/>
            <pc:sldMk cId="541853025" sldId="256"/>
            <ac:spMk id="14" creationId="{5607FCD9-9DCC-4C1E-92C4-FFA610927B76}"/>
          </ac:spMkLst>
        </pc:spChg>
      </pc:sldChg>
    </pc:docChg>
  </pc:docChgLst>
  <pc:docChgLst>
    <pc:chgData name="Tristan Wahl" userId="S::trw17c@my.fsu.edu::c3e10265-1323-4485-be10-42838f343fe6" providerId="AD" clId="Web-{224EF66E-E5CB-493C-B1B3-603CA727D17E}"/>
    <pc:docChg chg="modSld">
      <pc:chgData name="Tristan Wahl" userId="S::trw17c@my.fsu.edu::c3e10265-1323-4485-be10-42838f343fe6" providerId="AD" clId="Web-{224EF66E-E5CB-493C-B1B3-603CA727D17E}" dt="2021-12-02T21:07:58.929" v="0" actId="14100"/>
      <pc:docMkLst>
        <pc:docMk/>
      </pc:docMkLst>
      <pc:sldChg chg="modSp">
        <pc:chgData name="Tristan Wahl" userId="S::trw17c@my.fsu.edu::c3e10265-1323-4485-be10-42838f343fe6" providerId="AD" clId="Web-{224EF66E-E5CB-493C-B1B3-603CA727D17E}" dt="2021-12-02T21:07:58.929" v="0" actId="14100"/>
        <pc:sldMkLst>
          <pc:docMk/>
          <pc:sldMk cId="541853025" sldId="256"/>
        </pc:sldMkLst>
        <pc:picChg chg="mod">
          <ac:chgData name="Tristan Wahl" userId="S::trw17c@my.fsu.edu::c3e10265-1323-4485-be10-42838f343fe6" providerId="AD" clId="Web-{224EF66E-E5CB-493C-B1B3-603CA727D17E}" dt="2021-12-02T21:07:58.929" v="0" actId="14100"/>
          <ac:picMkLst>
            <pc:docMk/>
            <pc:sldMk cId="541853025" sldId="256"/>
            <ac:picMk id="15" creationId="{185375F0-344C-42AB-ADEA-DA12871C5720}"/>
          </ac:picMkLst>
        </pc:picChg>
      </pc:sldChg>
    </pc:docChg>
  </pc:docChgLst>
  <pc:docChgLst>
    <pc:chgData name="Sofia Rodriguez" userId="S::smr16n@my.fsu.edu::44dad701-b018-4992-a4f5-d341adb77968" providerId="AD" clId="Web-{1B152480-E513-462D-B2D8-5E62E62ACD61}"/>
    <pc:docChg chg="modSld sldOrd">
      <pc:chgData name="Sofia Rodriguez" userId="S::smr16n@my.fsu.edu::44dad701-b018-4992-a4f5-d341adb77968" providerId="AD" clId="Web-{1B152480-E513-462D-B2D8-5E62E62ACD61}" dt="2021-12-02T23:43:22.872" v="48" actId="1076"/>
      <pc:docMkLst>
        <pc:docMk/>
      </pc:docMkLst>
      <pc:sldChg chg="addSp delSp modSp">
        <pc:chgData name="Sofia Rodriguez" userId="S::smr16n@my.fsu.edu::44dad701-b018-4992-a4f5-d341adb77968" providerId="AD" clId="Web-{1B152480-E513-462D-B2D8-5E62E62ACD61}" dt="2021-12-02T23:43:22.872" v="48" actId="1076"/>
        <pc:sldMkLst>
          <pc:docMk/>
          <pc:sldMk cId="52517519" sldId="263"/>
        </pc:sldMkLst>
        <pc:spChg chg="mod">
          <ac:chgData name="Sofia Rodriguez" userId="S::smr16n@my.fsu.edu::44dad701-b018-4992-a4f5-d341adb77968" providerId="AD" clId="Web-{1B152480-E513-462D-B2D8-5E62E62ACD61}" dt="2021-12-02T23:31:05.874" v="7" actId="1076"/>
          <ac:spMkLst>
            <pc:docMk/>
            <pc:sldMk cId="52517519" sldId="263"/>
            <ac:spMk id="3" creationId="{177ECFD2-D73B-4DBA-AB9C-985FE576ACBD}"/>
          </ac:spMkLst>
        </pc:spChg>
        <pc:spChg chg="mod">
          <ac:chgData name="Sofia Rodriguez" userId="S::smr16n@my.fsu.edu::44dad701-b018-4992-a4f5-d341adb77968" providerId="AD" clId="Web-{1B152480-E513-462D-B2D8-5E62E62ACD61}" dt="2021-12-02T23:32:50.486" v="32" actId="20577"/>
          <ac:spMkLst>
            <pc:docMk/>
            <pc:sldMk cId="52517519" sldId="263"/>
            <ac:spMk id="4" creationId="{7F7ECB1D-3EBD-4C76-A700-507AD2C63352}"/>
          </ac:spMkLst>
        </pc:spChg>
        <pc:spChg chg="mod">
          <ac:chgData name="Sofia Rodriguez" userId="S::smr16n@my.fsu.edu::44dad701-b018-4992-a4f5-d341adb77968" providerId="AD" clId="Web-{1B152480-E513-462D-B2D8-5E62E62ACD61}" dt="2021-12-02T23:33:30.080" v="35" actId="1076"/>
          <ac:spMkLst>
            <pc:docMk/>
            <pc:sldMk cId="52517519" sldId="263"/>
            <ac:spMk id="7" creationId="{00000000-0000-0000-0000-000000000000}"/>
          </ac:spMkLst>
        </pc:spChg>
        <pc:spChg chg="mod">
          <ac:chgData name="Sofia Rodriguez" userId="S::smr16n@my.fsu.edu::44dad701-b018-4992-a4f5-d341adb77968" providerId="AD" clId="Web-{1B152480-E513-462D-B2D8-5E62E62ACD61}" dt="2021-12-02T23:31:56.485" v="12" actId="1076"/>
          <ac:spMkLst>
            <pc:docMk/>
            <pc:sldMk cId="52517519" sldId="263"/>
            <ac:spMk id="12" creationId="{4BAC056E-80EF-4D52-87DC-D1739CB163B4}"/>
          </ac:spMkLst>
        </pc:spChg>
        <pc:spChg chg="mod">
          <ac:chgData name="Sofia Rodriguez" userId="S::smr16n@my.fsu.edu::44dad701-b018-4992-a4f5-d341adb77968" providerId="AD" clId="Web-{1B152480-E513-462D-B2D8-5E62E62ACD61}" dt="2021-12-02T23:33:03.267" v="34" actId="1076"/>
          <ac:spMkLst>
            <pc:docMk/>
            <pc:sldMk cId="52517519" sldId="263"/>
            <ac:spMk id="14" creationId="{5607FCD9-9DCC-4C1E-92C4-FFA610927B76}"/>
          </ac:spMkLst>
        </pc:spChg>
        <pc:spChg chg="mod">
          <ac:chgData name="Sofia Rodriguez" userId="S::smr16n@my.fsu.edu::44dad701-b018-4992-a4f5-d341adb77968" providerId="AD" clId="Web-{1B152480-E513-462D-B2D8-5E62E62ACD61}" dt="2021-12-02T23:32:11.641" v="13" actId="1076"/>
          <ac:spMkLst>
            <pc:docMk/>
            <pc:sldMk cId="52517519" sldId="263"/>
            <ac:spMk id="38" creationId="{F6D06DC6-169D-4CDF-8A9D-C618322D4342}"/>
          </ac:spMkLst>
        </pc:spChg>
        <pc:spChg chg="mod">
          <ac:chgData name="Sofia Rodriguez" userId="S::smr16n@my.fsu.edu::44dad701-b018-4992-a4f5-d341adb77968" providerId="AD" clId="Web-{1B152480-E513-462D-B2D8-5E62E62ACD61}" dt="2021-12-02T23:32:25.157" v="16" actId="1076"/>
          <ac:spMkLst>
            <pc:docMk/>
            <pc:sldMk cId="52517519" sldId="263"/>
            <ac:spMk id="87" creationId="{4F59B419-0867-4DF3-9C53-17E2FC6CE24E}"/>
          </ac:spMkLst>
        </pc:spChg>
        <pc:spChg chg="mod">
          <ac:chgData name="Sofia Rodriguez" userId="S::smr16n@my.fsu.edu::44dad701-b018-4992-a4f5-d341adb77968" providerId="AD" clId="Web-{1B152480-E513-462D-B2D8-5E62E62ACD61}" dt="2021-12-02T23:32:17.969" v="15" actId="1076"/>
          <ac:spMkLst>
            <pc:docMk/>
            <pc:sldMk cId="52517519" sldId="263"/>
            <ac:spMk id="88" creationId="{CC608A77-C240-B14D-BFAB-131666323235}"/>
          </ac:spMkLst>
        </pc:spChg>
        <pc:picChg chg="add del mod">
          <ac:chgData name="Sofia Rodriguez" userId="S::smr16n@my.fsu.edu::44dad701-b018-4992-a4f5-d341adb77968" providerId="AD" clId="Web-{1B152480-E513-462D-B2D8-5E62E62ACD61}" dt="2021-12-02T23:42:34.700" v="46"/>
          <ac:picMkLst>
            <pc:docMk/>
            <pc:sldMk cId="52517519" sldId="263"/>
            <ac:picMk id="6" creationId="{2D5B4014-3C8E-4A85-8D21-BA5FC663C4E0}"/>
          </ac:picMkLst>
        </pc:picChg>
        <pc:picChg chg="mod">
          <ac:chgData name="Sofia Rodriguez" userId="S::smr16n@my.fsu.edu::44dad701-b018-4992-a4f5-d341adb77968" providerId="AD" clId="Web-{1B152480-E513-462D-B2D8-5E62E62ACD61}" dt="2021-12-02T23:30:41.186" v="2" actId="1076"/>
          <ac:picMkLst>
            <pc:docMk/>
            <pc:sldMk cId="52517519" sldId="263"/>
            <ac:picMk id="8" creationId="{A6C660B0-BA0D-4D47-85A4-4748EFD41B19}"/>
          </ac:picMkLst>
        </pc:picChg>
        <pc:picChg chg="add del mod">
          <ac:chgData name="Sofia Rodriguez" userId="S::smr16n@my.fsu.edu::44dad701-b018-4992-a4f5-d341adb77968" providerId="AD" clId="Web-{1B152480-E513-462D-B2D8-5E62E62ACD61}" dt="2021-12-02T23:42:35.903" v="47"/>
          <ac:picMkLst>
            <pc:docMk/>
            <pc:sldMk cId="52517519" sldId="263"/>
            <ac:picMk id="16" creationId="{EF9B5A20-A90A-4A99-BF0B-A57E7F731195}"/>
          </ac:picMkLst>
        </pc:picChg>
        <pc:picChg chg="mod">
          <ac:chgData name="Sofia Rodriguez" userId="S::smr16n@my.fsu.edu::44dad701-b018-4992-a4f5-d341adb77968" providerId="AD" clId="Web-{1B152480-E513-462D-B2D8-5E62E62ACD61}" dt="2021-12-02T23:43:22.872" v="48" actId="1076"/>
          <ac:picMkLst>
            <pc:docMk/>
            <pc:sldMk cId="52517519" sldId="263"/>
            <ac:picMk id="22" creationId="{00000000-0000-0000-0000-000000000000}"/>
          </ac:picMkLst>
        </pc:picChg>
        <pc:picChg chg="mod">
          <ac:chgData name="Sofia Rodriguez" userId="S::smr16n@my.fsu.edu::44dad701-b018-4992-a4f5-d341adb77968" providerId="AD" clId="Web-{1B152480-E513-462D-B2D8-5E62E62ACD61}" dt="2021-12-02T23:30:41.202" v="3" actId="1076"/>
          <ac:picMkLst>
            <pc:docMk/>
            <pc:sldMk cId="52517519" sldId="263"/>
            <ac:picMk id="23" creationId="{E77BA361-7E6E-CC4B-85E2-8CF78249DB55}"/>
          </ac:picMkLst>
        </pc:picChg>
      </pc:sldChg>
      <pc:sldChg chg="ord">
        <pc:chgData name="Sofia Rodriguez" userId="S::smr16n@my.fsu.edu::44dad701-b018-4992-a4f5-d341adb77968" providerId="AD" clId="Web-{1B152480-E513-462D-B2D8-5E62E62ACD61}" dt="2021-12-02T23:29:53.107" v="0"/>
        <pc:sldMkLst>
          <pc:docMk/>
          <pc:sldMk cId="2863251208" sldId="264"/>
        </pc:sldMkLst>
      </pc:sldChg>
    </pc:docChg>
  </pc:docChgLst>
  <pc:docChgLst>
    <pc:chgData name="Sofia Rodriguez" userId="S::smr16n@my.fsu.edu::44dad701-b018-4992-a4f5-d341adb77968" providerId="AD" clId="Web-{AD7D262E-A9E4-4801-90B2-FF3BCA78970A}"/>
    <pc:docChg chg="modSld">
      <pc:chgData name="Sofia Rodriguez" userId="S::smr16n@my.fsu.edu::44dad701-b018-4992-a4f5-d341adb77968" providerId="AD" clId="Web-{AD7D262E-A9E4-4801-90B2-FF3BCA78970A}" dt="2021-12-02T00:04:37.108" v="117" actId="20577"/>
      <pc:docMkLst>
        <pc:docMk/>
      </pc:docMkLst>
      <pc:sldChg chg="delSp modSp">
        <pc:chgData name="Sofia Rodriguez" userId="S::smr16n@my.fsu.edu::44dad701-b018-4992-a4f5-d341adb77968" providerId="AD" clId="Web-{AD7D262E-A9E4-4801-90B2-FF3BCA78970A}" dt="2021-12-02T00:04:37.108" v="117" actId="20577"/>
        <pc:sldMkLst>
          <pc:docMk/>
          <pc:sldMk cId="541853025" sldId="256"/>
        </pc:sldMkLst>
        <pc:spChg chg="mod ord">
          <ac:chgData name="Sofia Rodriguez" userId="S::smr16n@my.fsu.edu::44dad701-b018-4992-a4f5-d341adb77968" providerId="AD" clId="Web-{AD7D262E-A9E4-4801-90B2-FF3BCA78970A}" dt="2021-12-02T00:04:14.545" v="105"/>
          <ac:spMkLst>
            <pc:docMk/>
            <pc:sldMk cId="541853025" sldId="256"/>
            <ac:spMk id="10" creationId="{E8F145DA-FE86-47A5-A9D4-30B8C6678042}"/>
          </ac:spMkLst>
        </pc:spChg>
        <pc:spChg chg="mod">
          <ac:chgData name="Sofia Rodriguez" userId="S::smr16n@my.fsu.edu::44dad701-b018-4992-a4f5-d341adb77968" providerId="AD" clId="Web-{AD7D262E-A9E4-4801-90B2-FF3BCA78970A}" dt="2021-12-02T00:00:38.197" v="15" actId="1076"/>
          <ac:spMkLst>
            <pc:docMk/>
            <pc:sldMk cId="541853025" sldId="256"/>
            <ac:spMk id="11" creationId="{0FA1D68D-08A5-473A-8319-A08277E189B1}"/>
          </ac:spMkLst>
        </pc:spChg>
        <pc:spChg chg="mod">
          <ac:chgData name="Sofia Rodriguez" userId="S::smr16n@my.fsu.edu::44dad701-b018-4992-a4f5-d341adb77968" providerId="AD" clId="Web-{AD7D262E-A9E4-4801-90B2-FF3BCA78970A}" dt="2021-12-02T00:02:36.387" v="59" actId="1076"/>
          <ac:spMkLst>
            <pc:docMk/>
            <pc:sldMk cId="541853025" sldId="256"/>
            <ac:spMk id="12" creationId="{033166BB-2284-4747-A4E8-7F700C9FCA42}"/>
          </ac:spMkLst>
        </pc:spChg>
        <pc:spChg chg="mod">
          <ac:chgData name="Sofia Rodriguez" userId="S::smr16n@my.fsu.edu::44dad701-b018-4992-a4f5-d341adb77968" providerId="AD" clId="Web-{AD7D262E-A9E4-4801-90B2-FF3BCA78970A}" dt="2021-12-02T00:03:58.404" v="103" actId="20577"/>
          <ac:spMkLst>
            <pc:docMk/>
            <pc:sldMk cId="541853025" sldId="256"/>
            <ac:spMk id="13" creationId="{1C899D3C-165E-4103-B7BD-0A5E3D2A7FDE}"/>
          </ac:spMkLst>
        </pc:spChg>
        <pc:spChg chg="mod ord">
          <ac:chgData name="Sofia Rodriguez" userId="S::smr16n@my.fsu.edu::44dad701-b018-4992-a4f5-d341adb77968" providerId="AD" clId="Web-{AD7D262E-A9E4-4801-90B2-FF3BCA78970A}" dt="2021-12-02T00:04:37.108" v="117" actId="20577"/>
          <ac:spMkLst>
            <pc:docMk/>
            <pc:sldMk cId="541853025" sldId="256"/>
            <ac:spMk id="14" creationId="{5607FCD9-9DCC-4C1E-92C4-FFA610927B76}"/>
          </ac:spMkLst>
        </pc:spChg>
        <pc:spChg chg="del mod">
          <ac:chgData name="Sofia Rodriguez" userId="S::smr16n@my.fsu.edu::44dad701-b018-4992-a4f5-d341adb77968" providerId="AD" clId="Web-{AD7D262E-A9E4-4801-90B2-FF3BCA78970A}" dt="2021-12-02T00:02:11.652" v="54"/>
          <ac:spMkLst>
            <pc:docMk/>
            <pc:sldMk cId="541853025" sldId="256"/>
            <ac:spMk id="28" creationId="{9BA9CB17-73B7-44AF-BED7-CA05C906A4A2}"/>
          </ac:spMkLst>
        </pc:spChg>
        <pc:picChg chg="mod">
          <ac:chgData name="Sofia Rodriguez" userId="S::smr16n@my.fsu.edu::44dad701-b018-4992-a4f5-d341adb77968" providerId="AD" clId="Web-{AD7D262E-A9E4-4801-90B2-FF3BCA78970A}" dt="2021-12-02T00:02:22.933" v="57" actId="1076"/>
          <ac:picMkLst>
            <pc:docMk/>
            <pc:sldMk cId="541853025" sldId="256"/>
            <ac:picMk id="15" creationId="{185375F0-344C-42AB-ADEA-DA12871C5720}"/>
          </ac:picMkLst>
        </pc:picChg>
        <pc:picChg chg="mod ord">
          <ac:chgData name="Sofia Rodriguez" userId="S::smr16n@my.fsu.edu::44dad701-b018-4992-a4f5-d341adb77968" providerId="AD" clId="Web-{AD7D262E-A9E4-4801-90B2-FF3BCA78970A}" dt="2021-12-02T00:03:41.107" v="99"/>
          <ac:picMkLst>
            <pc:docMk/>
            <pc:sldMk cId="541853025" sldId="256"/>
            <ac:picMk id="18" creationId="{1AFE9BE7-E881-48D8-B49E-2C8866A1937C}"/>
          </ac:picMkLst>
        </pc:picChg>
        <pc:picChg chg="mod ord">
          <ac:chgData name="Sofia Rodriguez" userId="S::smr16n@my.fsu.edu::44dad701-b018-4992-a4f5-d341adb77968" providerId="AD" clId="Web-{AD7D262E-A9E4-4801-90B2-FF3BCA78970A}" dt="2021-12-02T00:04:23.186" v="106" actId="1076"/>
          <ac:picMkLst>
            <pc:docMk/>
            <pc:sldMk cId="541853025" sldId="256"/>
            <ac:picMk id="21" creationId="{DA971D30-AA89-41CA-BF9C-353FE262FBC3}"/>
          </ac:picMkLst>
        </pc:picChg>
      </pc:sldChg>
    </pc:docChg>
  </pc:docChgLst>
  <pc:docChgLst>
    <pc:chgData name="Sofia Rodriguez" userId="S::smr16n@my.fsu.edu::44dad701-b018-4992-a4f5-d341adb77968" providerId="AD" clId="Web-{B605BA32-F20F-4796-B753-5A1FCEBE37AB}"/>
    <pc:docChg chg="modSld">
      <pc:chgData name="Sofia Rodriguez" userId="S::smr16n@my.fsu.edu::44dad701-b018-4992-a4f5-d341adb77968" providerId="AD" clId="Web-{B605BA32-F20F-4796-B753-5A1FCEBE37AB}" dt="2021-12-01T23:09:07.856" v="36" actId="20577"/>
      <pc:docMkLst>
        <pc:docMk/>
      </pc:docMkLst>
      <pc:sldChg chg="addSp delSp modSp">
        <pc:chgData name="Sofia Rodriguez" userId="S::smr16n@my.fsu.edu::44dad701-b018-4992-a4f5-d341adb77968" providerId="AD" clId="Web-{B605BA32-F20F-4796-B753-5A1FCEBE37AB}" dt="2021-12-01T23:09:07.856" v="36" actId="20577"/>
        <pc:sldMkLst>
          <pc:docMk/>
          <pc:sldMk cId="541853025" sldId="256"/>
        </pc:sldMkLst>
        <pc:spChg chg="mod">
          <ac:chgData name="Sofia Rodriguez" userId="S::smr16n@my.fsu.edu::44dad701-b018-4992-a4f5-d341adb77968" providerId="AD" clId="Web-{B605BA32-F20F-4796-B753-5A1FCEBE37AB}" dt="2021-12-01T23:09:07.856" v="36" actId="20577"/>
          <ac:spMkLst>
            <pc:docMk/>
            <pc:sldMk cId="541853025" sldId="256"/>
            <ac:spMk id="4" creationId="{7F7ECB1D-3EBD-4C76-A700-507AD2C63352}"/>
          </ac:spMkLst>
        </pc:spChg>
        <pc:spChg chg="mod">
          <ac:chgData name="Sofia Rodriguez" userId="S::smr16n@my.fsu.edu::44dad701-b018-4992-a4f5-d341adb77968" providerId="AD" clId="Web-{B605BA32-F20F-4796-B753-5A1FCEBE37AB}" dt="2021-12-01T23:06:39.837" v="23" actId="20577"/>
          <ac:spMkLst>
            <pc:docMk/>
            <pc:sldMk cId="541853025" sldId="256"/>
            <ac:spMk id="10" creationId="{E8F145DA-FE86-47A5-A9D4-30B8C6678042}"/>
          </ac:spMkLst>
        </pc:spChg>
        <pc:spChg chg="mod">
          <ac:chgData name="Sofia Rodriguez" userId="S::smr16n@my.fsu.edu::44dad701-b018-4992-a4f5-d341adb77968" providerId="AD" clId="Web-{B605BA32-F20F-4796-B753-5A1FCEBE37AB}" dt="2021-12-01T23:06:49.321" v="32" actId="14100"/>
          <ac:spMkLst>
            <pc:docMk/>
            <pc:sldMk cId="541853025" sldId="256"/>
            <ac:spMk id="12" creationId="{033166BB-2284-4747-A4E8-7F700C9FCA42}"/>
          </ac:spMkLst>
        </pc:spChg>
        <pc:picChg chg="del">
          <ac:chgData name="Sofia Rodriguez" userId="S::smr16n@my.fsu.edu::44dad701-b018-4992-a4f5-d341adb77968" providerId="AD" clId="Web-{B605BA32-F20F-4796-B753-5A1FCEBE37AB}" dt="2021-12-01T23:00:01.624" v="0"/>
          <ac:picMkLst>
            <pc:docMk/>
            <pc:sldMk cId="541853025" sldId="256"/>
            <ac:picMk id="2" creationId="{BD249020-3634-488A-AB96-4EC1A1ADD8E3}"/>
          </ac:picMkLst>
        </pc:picChg>
        <pc:picChg chg="add del mod">
          <ac:chgData name="Sofia Rodriguez" userId="S::smr16n@my.fsu.edu::44dad701-b018-4992-a4f5-d341adb77968" providerId="AD" clId="Web-{B605BA32-F20F-4796-B753-5A1FCEBE37AB}" dt="2021-12-01T23:01:45.596" v="7"/>
          <ac:picMkLst>
            <pc:docMk/>
            <pc:sldMk cId="541853025" sldId="256"/>
            <ac:picMk id="15" creationId="{D0F7D45C-60E0-4F23-9613-43BF0056E394}"/>
          </ac:picMkLst>
        </pc:picChg>
        <pc:picChg chg="add del mod">
          <ac:chgData name="Sofia Rodriguez" userId="S::smr16n@my.fsu.edu::44dad701-b018-4992-a4f5-d341adb77968" providerId="AD" clId="Web-{B605BA32-F20F-4796-B753-5A1FCEBE37AB}" dt="2021-12-01T23:06:32.852" v="18"/>
          <ac:picMkLst>
            <pc:docMk/>
            <pc:sldMk cId="541853025" sldId="256"/>
            <ac:picMk id="16" creationId="{C5408903-B75D-4B04-A309-C93DD290BBEA}"/>
          </ac:picMkLst>
        </pc:picChg>
      </pc:sldChg>
    </pc:docChg>
  </pc:docChgLst>
  <pc:docChgLst>
    <pc:chgData name="Michael Nalovic" userId="S::msn15@my.fsu.edu::fb26771c-45ab-4440-9104-ce187e4ac880" providerId="AD" clId="Web-{DBAE0E88-3F23-4633-AB5D-07387B9678A7}"/>
    <pc:docChg chg="modSld">
      <pc:chgData name="Michael Nalovic" userId="S::msn15@my.fsu.edu::fb26771c-45ab-4440-9104-ce187e4ac880" providerId="AD" clId="Web-{DBAE0E88-3F23-4633-AB5D-07387B9678A7}" dt="2022-01-24T23:55:51.807" v="0"/>
      <pc:docMkLst>
        <pc:docMk/>
      </pc:docMkLst>
      <pc:sldChg chg="modSp">
        <pc:chgData name="Michael Nalovic" userId="S::msn15@my.fsu.edu::fb26771c-45ab-4440-9104-ce187e4ac880" providerId="AD" clId="Web-{DBAE0E88-3F23-4633-AB5D-07387B9678A7}" dt="2022-01-24T23:55:51.807" v="0"/>
        <pc:sldMkLst>
          <pc:docMk/>
          <pc:sldMk cId="52517519" sldId="263"/>
        </pc:sldMkLst>
        <pc:spChg chg="ord">
          <ac:chgData name="Michael Nalovic" userId="S::msn15@my.fsu.edu::fb26771c-45ab-4440-9104-ce187e4ac880" providerId="AD" clId="Web-{DBAE0E88-3F23-4633-AB5D-07387B9678A7}" dt="2022-01-24T23:55:51.807" v="0"/>
          <ac:spMkLst>
            <pc:docMk/>
            <pc:sldMk cId="52517519" sldId="263"/>
            <ac:spMk id="38" creationId="{F6D06DC6-169D-4CDF-8A9D-C618322D4342}"/>
          </ac:spMkLst>
        </pc:spChg>
      </pc:sldChg>
    </pc:docChg>
  </pc:docChgLst>
  <pc:docChgLst>
    <pc:chgData name="Tristan Wahl" userId="S::trw17c@my.fsu.edu::c3e10265-1323-4485-be10-42838f343fe6" providerId="AD" clId="Web-{E50519EA-2879-461D-BE84-0B6C093532F9}"/>
    <pc:docChg chg="addSld modSld">
      <pc:chgData name="Tristan Wahl" userId="S::trw17c@my.fsu.edu::c3e10265-1323-4485-be10-42838f343fe6" providerId="AD" clId="Web-{E50519EA-2879-461D-BE84-0B6C093532F9}" dt="2021-12-02T23:22:39.150" v="242" actId="20577"/>
      <pc:docMkLst>
        <pc:docMk/>
      </pc:docMkLst>
      <pc:sldChg chg="modSp">
        <pc:chgData name="Tristan Wahl" userId="S::trw17c@my.fsu.edu::c3e10265-1323-4485-be10-42838f343fe6" providerId="AD" clId="Web-{E50519EA-2879-461D-BE84-0B6C093532F9}" dt="2021-12-02T22:16:24.228" v="44"/>
        <pc:sldMkLst>
          <pc:docMk/>
          <pc:sldMk cId="541853025" sldId="256"/>
        </pc:sldMkLst>
        <pc:spChg chg="mod">
          <ac:chgData name="Tristan Wahl" userId="S::trw17c@my.fsu.edu::c3e10265-1323-4485-be10-42838f343fe6" providerId="AD" clId="Web-{E50519EA-2879-461D-BE84-0B6C093532F9}" dt="2021-12-02T22:01:48.285" v="38" actId="20577"/>
          <ac:spMkLst>
            <pc:docMk/>
            <pc:sldMk cId="541853025" sldId="256"/>
            <ac:spMk id="3" creationId="{177ECFD2-D73B-4DBA-AB9C-985FE576ACBD}"/>
          </ac:spMkLst>
        </pc:spChg>
        <pc:spChg chg="mod">
          <ac:chgData name="Tristan Wahl" userId="S::trw17c@my.fsu.edu::c3e10265-1323-4485-be10-42838f343fe6" providerId="AD" clId="Web-{E50519EA-2879-461D-BE84-0B6C093532F9}" dt="2021-12-02T22:16:24.228" v="44"/>
          <ac:spMkLst>
            <pc:docMk/>
            <pc:sldMk cId="541853025" sldId="256"/>
            <ac:spMk id="4" creationId="{7F7ECB1D-3EBD-4C76-A700-507AD2C63352}"/>
          </ac:spMkLst>
        </pc:spChg>
        <pc:spChg chg="mod">
          <ac:chgData name="Tristan Wahl" userId="S::trw17c@my.fsu.edu::c3e10265-1323-4485-be10-42838f343fe6" providerId="AD" clId="Web-{E50519EA-2879-461D-BE84-0B6C093532F9}" dt="2021-12-02T22:01:27.347" v="36" actId="20577"/>
          <ac:spMkLst>
            <pc:docMk/>
            <pc:sldMk cId="541853025" sldId="256"/>
            <ac:spMk id="10" creationId="{E8F145DA-FE86-47A5-A9D4-30B8C6678042}"/>
          </ac:spMkLst>
        </pc:spChg>
        <pc:spChg chg="mod">
          <ac:chgData name="Tristan Wahl" userId="S::trw17c@my.fsu.edu::c3e10265-1323-4485-be10-42838f343fe6" providerId="AD" clId="Web-{E50519EA-2879-461D-BE84-0B6C093532F9}" dt="2021-12-02T22:16:11.868" v="42"/>
          <ac:spMkLst>
            <pc:docMk/>
            <pc:sldMk cId="541853025" sldId="256"/>
            <ac:spMk id="11" creationId="{0FA1D68D-08A5-473A-8319-A08277E189B1}"/>
          </ac:spMkLst>
        </pc:spChg>
        <pc:picChg chg="mod">
          <ac:chgData name="Tristan Wahl" userId="S::trw17c@my.fsu.edu::c3e10265-1323-4485-be10-42838f343fe6" providerId="AD" clId="Web-{E50519EA-2879-461D-BE84-0B6C093532F9}" dt="2021-12-02T21:59:12.985" v="27" actId="1076"/>
          <ac:picMkLst>
            <pc:docMk/>
            <pc:sldMk cId="541853025" sldId="256"/>
            <ac:picMk id="17" creationId="{F7EE2826-4A4F-47E9-80BE-11AE871DAD26}"/>
          </ac:picMkLst>
        </pc:picChg>
      </pc:sldChg>
      <pc:sldChg chg="modSp">
        <pc:chgData name="Tristan Wahl" userId="S::trw17c@my.fsu.edu::c3e10265-1323-4485-be10-42838f343fe6" providerId="AD" clId="Web-{E50519EA-2879-461D-BE84-0B6C093532F9}" dt="2021-12-02T22:44:07.471" v="65" actId="20577"/>
        <pc:sldMkLst>
          <pc:docMk/>
          <pc:sldMk cId="1731118672" sldId="261"/>
        </pc:sldMkLst>
        <pc:spChg chg="mod">
          <ac:chgData name="Tristan Wahl" userId="S::trw17c@my.fsu.edu::c3e10265-1323-4485-be10-42838f343fe6" providerId="AD" clId="Web-{E50519EA-2879-461D-BE84-0B6C093532F9}" dt="2021-12-02T22:44:07.471" v="65" actId="20577"/>
          <ac:spMkLst>
            <pc:docMk/>
            <pc:sldMk cId="1731118672" sldId="261"/>
            <ac:spMk id="3" creationId="{177ECFD2-D73B-4DBA-AB9C-985FE576ACBD}"/>
          </ac:spMkLst>
        </pc:spChg>
        <pc:spChg chg="mod">
          <ac:chgData name="Tristan Wahl" userId="S::trw17c@my.fsu.edu::c3e10265-1323-4485-be10-42838f343fe6" providerId="AD" clId="Web-{E50519EA-2879-461D-BE84-0B6C093532F9}" dt="2021-12-02T22:43:40.501" v="58" actId="1076"/>
          <ac:spMkLst>
            <pc:docMk/>
            <pc:sldMk cId="1731118672" sldId="261"/>
            <ac:spMk id="10" creationId="{E8F145DA-FE86-47A5-A9D4-30B8C6678042}"/>
          </ac:spMkLst>
        </pc:spChg>
        <pc:spChg chg="mod">
          <ac:chgData name="Tristan Wahl" userId="S::trw17c@my.fsu.edu::c3e10265-1323-4485-be10-42838f343fe6" providerId="AD" clId="Web-{E50519EA-2879-461D-BE84-0B6C093532F9}" dt="2021-12-02T22:43:31.079" v="56" actId="20577"/>
          <ac:spMkLst>
            <pc:docMk/>
            <pc:sldMk cId="1731118672" sldId="261"/>
            <ac:spMk id="11" creationId="{0FA1D68D-08A5-473A-8319-A08277E189B1}"/>
          </ac:spMkLst>
        </pc:spChg>
        <pc:grpChg chg="mod">
          <ac:chgData name="Tristan Wahl" userId="S::trw17c@my.fsu.edu::c3e10265-1323-4485-be10-42838f343fe6" providerId="AD" clId="Web-{E50519EA-2879-461D-BE84-0B6C093532F9}" dt="2021-12-02T22:43:42.564" v="59" actId="1076"/>
          <ac:grpSpMkLst>
            <pc:docMk/>
            <pc:sldMk cId="1731118672" sldId="261"/>
            <ac:grpSpMk id="2" creationId="{249434AF-9538-4984-85A5-3DBC7C7E6CFE}"/>
          </ac:grpSpMkLst>
        </pc:grpChg>
        <pc:picChg chg="mod">
          <ac:chgData name="Tristan Wahl" userId="S::trw17c@my.fsu.edu::c3e10265-1323-4485-be10-42838f343fe6" providerId="AD" clId="Web-{E50519EA-2879-461D-BE84-0B6C093532F9}" dt="2021-12-02T22:43:43.845" v="60" actId="1076"/>
          <ac:picMkLst>
            <pc:docMk/>
            <pc:sldMk cId="1731118672" sldId="261"/>
            <ac:picMk id="15" creationId="{185375F0-344C-42AB-ADEA-DA12871C5720}"/>
          </ac:picMkLst>
        </pc:picChg>
        <pc:picChg chg="mod">
          <ac:chgData name="Tristan Wahl" userId="S::trw17c@my.fsu.edu::c3e10265-1323-4485-be10-42838f343fe6" providerId="AD" clId="Web-{E50519EA-2879-461D-BE84-0B6C093532F9}" dt="2021-12-02T22:43:19.610" v="50" actId="1076"/>
          <ac:picMkLst>
            <pc:docMk/>
            <pc:sldMk cId="1731118672" sldId="261"/>
            <ac:picMk id="17" creationId="{F7EE2826-4A4F-47E9-80BE-11AE871DAD26}"/>
          </ac:picMkLst>
        </pc:picChg>
      </pc:sldChg>
      <pc:sldChg chg="addSp modSp new">
        <pc:chgData name="Tristan Wahl" userId="S::trw17c@my.fsu.edu::c3e10265-1323-4485-be10-42838f343fe6" providerId="AD" clId="Web-{E50519EA-2879-461D-BE84-0B6C093532F9}" dt="2021-12-02T22:41:33.295" v="47" actId="1076"/>
        <pc:sldMkLst>
          <pc:docMk/>
          <pc:sldMk cId="2473881216" sldId="262"/>
        </pc:sldMkLst>
        <pc:picChg chg="add mod">
          <ac:chgData name="Tristan Wahl" userId="S::trw17c@my.fsu.edu::c3e10265-1323-4485-be10-42838f343fe6" providerId="AD" clId="Web-{E50519EA-2879-461D-BE84-0B6C093532F9}" dt="2021-12-02T22:41:33.295" v="47" actId="1076"/>
          <ac:picMkLst>
            <pc:docMk/>
            <pc:sldMk cId="2473881216" sldId="262"/>
            <ac:picMk id="5" creationId="{77D53B8F-AFBD-429F-8490-9FE72EEF91FE}"/>
          </ac:picMkLst>
        </pc:picChg>
      </pc:sldChg>
      <pc:sldChg chg="addSp delSp modSp">
        <pc:chgData name="Tristan Wahl" userId="S::trw17c@my.fsu.edu::c3e10265-1323-4485-be10-42838f343fe6" providerId="AD" clId="Web-{E50519EA-2879-461D-BE84-0B6C093532F9}" dt="2021-12-02T23:22:39.150" v="242" actId="20577"/>
        <pc:sldMkLst>
          <pc:docMk/>
          <pc:sldMk cId="52517519" sldId="263"/>
        </pc:sldMkLst>
        <pc:spChg chg="mod">
          <ac:chgData name="Tristan Wahl" userId="S::trw17c@my.fsu.edu::c3e10265-1323-4485-be10-42838f343fe6" providerId="AD" clId="Web-{E50519EA-2879-461D-BE84-0B6C093532F9}" dt="2021-12-02T23:22:39.150" v="242" actId="20577"/>
          <ac:spMkLst>
            <pc:docMk/>
            <pc:sldMk cId="52517519" sldId="263"/>
            <ac:spMk id="3" creationId="{177ECFD2-D73B-4DBA-AB9C-985FE576ACBD}"/>
          </ac:spMkLst>
        </pc:spChg>
        <pc:spChg chg="mod">
          <ac:chgData name="Tristan Wahl" userId="S::trw17c@my.fsu.edu::c3e10265-1323-4485-be10-42838f343fe6" providerId="AD" clId="Web-{E50519EA-2879-461D-BE84-0B6C093532F9}" dt="2021-12-02T23:08:47.724" v="192" actId="20577"/>
          <ac:spMkLst>
            <pc:docMk/>
            <pc:sldMk cId="52517519" sldId="263"/>
            <ac:spMk id="4" creationId="{7F7ECB1D-3EBD-4C76-A700-507AD2C63352}"/>
          </ac:spMkLst>
        </pc:spChg>
        <pc:spChg chg="mod">
          <ac:chgData name="Tristan Wahl" userId="S::trw17c@my.fsu.edu::c3e10265-1323-4485-be10-42838f343fe6" providerId="AD" clId="Web-{E50519EA-2879-461D-BE84-0B6C093532F9}" dt="2021-12-02T23:10:45.227" v="193" actId="1076"/>
          <ac:spMkLst>
            <pc:docMk/>
            <pc:sldMk cId="52517519" sldId="263"/>
            <ac:spMk id="5" creationId="{00000000-0000-0000-0000-000000000000}"/>
          </ac:spMkLst>
        </pc:spChg>
        <pc:spChg chg="add del mod">
          <ac:chgData name="Tristan Wahl" userId="S::trw17c@my.fsu.edu::c3e10265-1323-4485-be10-42838f343fe6" providerId="AD" clId="Web-{E50519EA-2879-461D-BE84-0B6C093532F9}" dt="2021-12-02T22:47:01.693" v="75"/>
          <ac:spMkLst>
            <pc:docMk/>
            <pc:sldMk cId="52517519" sldId="263"/>
            <ac:spMk id="6" creationId="{7DE8FD0D-69A8-4713-878D-DF86A270862D}"/>
          </ac:spMkLst>
        </pc:spChg>
        <pc:spChg chg="mod">
          <ac:chgData name="Tristan Wahl" userId="S::trw17c@my.fsu.edu::c3e10265-1323-4485-be10-42838f343fe6" providerId="AD" clId="Web-{E50519EA-2879-461D-BE84-0B6C093532F9}" dt="2021-12-02T22:53:25.718" v="123" actId="1076"/>
          <ac:spMkLst>
            <pc:docMk/>
            <pc:sldMk cId="52517519" sldId="263"/>
            <ac:spMk id="10" creationId="{E8F145DA-FE86-47A5-A9D4-30B8C6678042}"/>
          </ac:spMkLst>
        </pc:spChg>
        <pc:spChg chg="mod">
          <ac:chgData name="Tristan Wahl" userId="S::trw17c@my.fsu.edu::c3e10265-1323-4485-be10-42838f343fe6" providerId="AD" clId="Web-{E50519EA-2879-461D-BE84-0B6C093532F9}" dt="2021-12-02T22:57:26.943" v="151" actId="1076"/>
          <ac:spMkLst>
            <pc:docMk/>
            <pc:sldMk cId="52517519" sldId="263"/>
            <ac:spMk id="11" creationId="{0FA1D68D-08A5-473A-8319-A08277E189B1}"/>
          </ac:spMkLst>
        </pc:spChg>
        <pc:spChg chg="mod">
          <ac:chgData name="Tristan Wahl" userId="S::trw17c@my.fsu.edu::c3e10265-1323-4485-be10-42838f343fe6" providerId="AD" clId="Web-{E50519EA-2879-461D-BE84-0B6C093532F9}" dt="2021-12-02T22:56:03.441" v="139" actId="1076"/>
          <ac:spMkLst>
            <pc:docMk/>
            <pc:sldMk cId="52517519" sldId="263"/>
            <ac:spMk id="12" creationId="{4BAC056E-80EF-4D52-87DC-D1739CB163B4}"/>
          </ac:spMkLst>
        </pc:spChg>
        <pc:spChg chg="add del mod">
          <ac:chgData name="Tristan Wahl" userId="S::trw17c@my.fsu.edu::c3e10265-1323-4485-be10-42838f343fe6" providerId="AD" clId="Web-{E50519EA-2879-461D-BE84-0B6C093532F9}" dt="2021-12-02T22:47:00.506" v="74"/>
          <ac:spMkLst>
            <pc:docMk/>
            <pc:sldMk cId="52517519" sldId="263"/>
            <ac:spMk id="13" creationId="{284B6676-B800-450D-89B8-2E108FCC7432}"/>
          </ac:spMkLst>
        </pc:spChg>
        <pc:spChg chg="add mod">
          <ac:chgData name="Tristan Wahl" userId="S::trw17c@my.fsu.edu::c3e10265-1323-4485-be10-42838f343fe6" providerId="AD" clId="Web-{E50519EA-2879-461D-BE84-0B6C093532F9}" dt="2021-12-02T23:00:46.166" v="156"/>
          <ac:spMkLst>
            <pc:docMk/>
            <pc:sldMk cId="52517519" sldId="263"/>
            <ac:spMk id="19" creationId="{185519FA-31BA-4F51-BD4E-0527D8836081}"/>
          </ac:spMkLst>
        </pc:spChg>
        <pc:spChg chg="add mod">
          <ac:chgData name="Tristan Wahl" userId="S::trw17c@my.fsu.edu::c3e10265-1323-4485-be10-42838f343fe6" providerId="AD" clId="Web-{E50519EA-2879-461D-BE84-0B6C093532F9}" dt="2021-12-02T23:04:08.296" v="160"/>
          <ac:spMkLst>
            <pc:docMk/>
            <pc:sldMk cId="52517519" sldId="263"/>
            <ac:spMk id="20" creationId="{0373E2C7-51A6-4A66-9431-2B098D92CBE0}"/>
          </ac:spMkLst>
        </pc:spChg>
        <pc:spChg chg="add mod">
          <ac:chgData name="Tristan Wahl" userId="S::trw17c@my.fsu.edu::c3e10265-1323-4485-be10-42838f343fe6" providerId="AD" clId="Web-{E50519EA-2879-461D-BE84-0B6C093532F9}" dt="2021-12-02T23:04:23.124" v="161"/>
          <ac:spMkLst>
            <pc:docMk/>
            <pc:sldMk cId="52517519" sldId="263"/>
            <ac:spMk id="21" creationId="{A19DA90F-6DAA-4E9F-BED1-58470F5EF93F}"/>
          </ac:spMkLst>
        </pc:spChg>
        <pc:spChg chg="add mod">
          <ac:chgData name="Tristan Wahl" userId="S::trw17c@my.fsu.edu::c3e10265-1323-4485-be10-42838f343fe6" providerId="AD" clId="Web-{E50519EA-2879-461D-BE84-0B6C093532F9}" dt="2021-12-02T22:58:21.366" v="154" actId="14100"/>
          <ac:spMkLst>
            <pc:docMk/>
            <pc:sldMk cId="52517519" sldId="263"/>
            <ac:spMk id="36" creationId="{105C9F0B-425D-4386-9EFD-58EC39970450}"/>
          </ac:spMkLst>
        </pc:spChg>
        <pc:grpChg chg="mod">
          <ac:chgData name="Tristan Wahl" userId="S::trw17c@my.fsu.edu::c3e10265-1323-4485-be10-42838f343fe6" providerId="AD" clId="Web-{E50519EA-2879-461D-BE84-0B6C093532F9}" dt="2021-12-02T22:53:17.499" v="122" actId="1076"/>
          <ac:grpSpMkLst>
            <pc:docMk/>
            <pc:sldMk cId="52517519" sldId="263"/>
            <ac:grpSpMk id="2" creationId="{249434AF-9538-4984-85A5-3DBC7C7E6CFE}"/>
          </ac:grpSpMkLst>
        </pc:grpChg>
        <pc:picChg chg="mod">
          <ac:chgData name="Tristan Wahl" userId="S::trw17c@my.fsu.edu::c3e10265-1323-4485-be10-42838f343fe6" providerId="AD" clId="Web-{E50519EA-2879-461D-BE84-0B6C093532F9}" dt="2021-12-02T22:51:32.653" v="104" actId="1076"/>
          <ac:picMkLst>
            <pc:docMk/>
            <pc:sldMk cId="52517519" sldId="263"/>
            <ac:picMk id="15" creationId="{185375F0-344C-42AB-ADEA-DA12871C5720}"/>
          </ac:picMkLst>
        </pc:picChg>
        <pc:picChg chg="mod">
          <ac:chgData name="Tristan Wahl" userId="S::trw17c@my.fsu.edu::c3e10265-1323-4485-be10-42838f343fe6" providerId="AD" clId="Web-{E50519EA-2879-461D-BE84-0B6C093532F9}" dt="2021-12-02T22:55:46.112" v="137" actId="1076"/>
          <ac:picMkLst>
            <pc:docMk/>
            <pc:sldMk cId="52517519" sldId="263"/>
            <ac:picMk id="16" creationId="{EF9B5A20-A90A-4A99-BF0B-A57E7F731195}"/>
          </ac:picMkLst>
        </pc:picChg>
        <pc:picChg chg="mod">
          <ac:chgData name="Tristan Wahl" userId="S::trw17c@my.fsu.edu::c3e10265-1323-4485-be10-42838f343fe6" providerId="AD" clId="Web-{E50519EA-2879-461D-BE84-0B6C093532F9}" dt="2021-12-02T23:20:21.788" v="232" actId="1076"/>
          <ac:picMkLst>
            <pc:docMk/>
            <pc:sldMk cId="52517519" sldId="263"/>
            <ac:picMk id="17" creationId="{F7EE2826-4A4F-47E9-80BE-11AE871DAD26}"/>
          </ac:picMkLst>
        </pc:picChg>
        <pc:picChg chg="mod">
          <ac:chgData name="Tristan Wahl" userId="S::trw17c@my.fsu.edu::c3e10265-1323-4485-be10-42838f343fe6" providerId="AD" clId="Web-{E50519EA-2879-461D-BE84-0B6C093532F9}" dt="2021-12-02T23:10:53.259" v="194" actId="1076"/>
          <ac:picMkLst>
            <pc:docMk/>
            <pc:sldMk cId="52517519" sldId="263"/>
            <ac:picMk id="22" creationId="{00000000-0000-0000-0000-000000000000}"/>
          </ac:picMkLst>
        </pc:picChg>
        <pc:picChg chg="add mod">
          <ac:chgData name="Tristan Wahl" userId="S::trw17c@my.fsu.edu::c3e10265-1323-4485-be10-42838f343fe6" providerId="AD" clId="Web-{E50519EA-2879-461D-BE84-0B6C093532F9}" dt="2021-12-02T23:14:24.389" v="225" actId="1076"/>
          <ac:picMkLst>
            <pc:docMk/>
            <pc:sldMk cId="52517519" sldId="263"/>
            <ac:picMk id="25" creationId="{313C4FA9-7CCB-4318-999E-2ED87E60354A}"/>
          </ac:picMkLst>
        </pc:picChg>
        <pc:picChg chg="add mod">
          <ac:chgData name="Tristan Wahl" userId="S::trw17c@my.fsu.edu::c3e10265-1323-4485-be10-42838f343fe6" providerId="AD" clId="Web-{E50519EA-2879-461D-BE84-0B6C093532F9}" dt="2021-12-02T23:18:55.098" v="228" actId="1076"/>
          <ac:picMkLst>
            <pc:docMk/>
            <pc:sldMk cId="52517519" sldId="263"/>
            <ac:picMk id="26" creationId="{F54FC3F9-0E96-4D94-B6FB-8D430CE0A3FA}"/>
          </ac:picMkLst>
        </pc:picChg>
        <pc:picChg chg="add mod">
          <ac:chgData name="Tristan Wahl" userId="S::trw17c@my.fsu.edu::c3e10265-1323-4485-be10-42838f343fe6" providerId="AD" clId="Web-{E50519EA-2879-461D-BE84-0B6C093532F9}" dt="2021-12-02T23:20:36.413" v="235" actId="688"/>
          <ac:picMkLst>
            <pc:docMk/>
            <pc:sldMk cId="52517519" sldId="263"/>
            <ac:picMk id="28" creationId="{90B80755-62E3-4FCC-B4C3-E1077CF41878}"/>
          </ac:picMkLst>
        </pc:picChg>
        <pc:picChg chg="mod">
          <ac:chgData name="Tristan Wahl" userId="S::trw17c@my.fsu.edu::c3e10265-1323-4485-be10-42838f343fe6" providerId="AD" clId="Web-{E50519EA-2879-461D-BE84-0B6C093532F9}" dt="2021-12-02T23:15:56.516" v="226" actId="1076"/>
          <ac:picMkLst>
            <pc:docMk/>
            <pc:sldMk cId="52517519" sldId="263"/>
            <ac:picMk id="34" creationId="{CFC9308E-981F-9A46-B4D0-2BBE835D4873}"/>
          </ac:picMkLst>
        </pc:picChg>
        <pc:cxnChg chg="add del mod">
          <ac:chgData name="Tristan Wahl" userId="S::trw17c@my.fsu.edu::c3e10265-1323-4485-be10-42838f343fe6" providerId="AD" clId="Web-{E50519EA-2879-461D-BE84-0B6C093532F9}" dt="2021-12-02T23:12:16.604" v="202"/>
          <ac:cxnSpMkLst>
            <pc:docMk/>
            <pc:sldMk cId="52517519" sldId="263"/>
            <ac:cxnSpMk id="18" creationId="{DD93C207-9095-4824-91F0-A3B2F8D88ACA}"/>
          </ac:cxnSpMkLst>
        </pc:cxnChg>
        <pc:cxnChg chg="add del mod">
          <ac:chgData name="Tristan Wahl" userId="S::trw17c@my.fsu.edu::c3e10265-1323-4485-be10-42838f343fe6" providerId="AD" clId="Web-{E50519EA-2879-461D-BE84-0B6C093532F9}" dt="2021-12-02T23:13:07.434" v="211"/>
          <ac:cxnSpMkLst>
            <pc:docMk/>
            <pc:sldMk cId="52517519" sldId="263"/>
            <ac:cxnSpMk id="24" creationId="{A03EC362-97AE-4E4F-859E-512D41E500E3}"/>
          </ac:cxnSpMkLst>
        </pc:cxnChg>
      </pc:sldChg>
    </pc:docChg>
  </pc:docChgLst>
  <pc:docChgLst>
    <pc:chgData name="Sofia Rodriguez" userId="S::smr16n@my.fsu.edu::44dad701-b018-4992-a4f5-d341adb77968" providerId="AD" clId="Web-{7B6C505E-3C06-44B8-B853-5FD445333DC1}"/>
    <pc:docChg chg="delSld modSld">
      <pc:chgData name="Sofia Rodriguez" userId="S::smr16n@my.fsu.edu::44dad701-b018-4992-a4f5-d341adb77968" providerId="AD" clId="Web-{7B6C505E-3C06-44B8-B853-5FD445333DC1}" dt="2021-12-02T23:19:37.529" v="131"/>
      <pc:docMkLst>
        <pc:docMk/>
      </pc:docMkLst>
      <pc:sldChg chg="addSp delSp modSp">
        <pc:chgData name="Sofia Rodriguez" userId="S::smr16n@my.fsu.edu::44dad701-b018-4992-a4f5-d341adb77968" providerId="AD" clId="Web-{7B6C505E-3C06-44B8-B853-5FD445333DC1}" dt="2021-12-02T22:38:57.775" v="58"/>
        <pc:sldMkLst>
          <pc:docMk/>
          <pc:sldMk cId="541853025" sldId="256"/>
        </pc:sldMkLst>
        <pc:spChg chg="add del mod">
          <ac:chgData name="Sofia Rodriguez" userId="S::smr16n@my.fsu.edu::44dad701-b018-4992-a4f5-d341adb77968" providerId="AD" clId="Web-{7B6C505E-3C06-44B8-B853-5FD445333DC1}" dt="2021-12-02T22:14:21.514" v="39" actId="14100"/>
          <ac:spMkLst>
            <pc:docMk/>
            <pc:sldMk cId="541853025" sldId="256"/>
            <ac:spMk id="3" creationId="{177ECFD2-D73B-4DBA-AB9C-985FE576ACBD}"/>
          </ac:spMkLst>
        </pc:spChg>
        <pc:spChg chg="mod">
          <ac:chgData name="Sofia Rodriguez" userId="S::smr16n@my.fsu.edu::44dad701-b018-4992-a4f5-d341adb77968" providerId="AD" clId="Web-{7B6C505E-3C06-44B8-B853-5FD445333DC1}" dt="2021-12-02T22:11:35.916" v="0" actId="1076"/>
          <ac:spMkLst>
            <pc:docMk/>
            <pc:sldMk cId="541853025" sldId="256"/>
            <ac:spMk id="5" creationId="{00000000-0000-0000-0000-000000000000}"/>
          </ac:spMkLst>
        </pc:spChg>
        <pc:spChg chg="add del mod">
          <ac:chgData name="Sofia Rodriguez" userId="S::smr16n@my.fsu.edu::44dad701-b018-4992-a4f5-d341adb77968" providerId="AD" clId="Web-{7B6C505E-3C06-44B8-B853-5FD445333DC1}" dt="2021-12-02T22:14:10.967" v="32"/>
          <ac:spMkLst>
            <pc:docMk/>
            <pc:sldMk cId="541853025" sldId="256"/>
            <ac:spMk id="6" creationId="{2A4E59CF-851B-41D8-85FA-D5D090BD8764}"/>
          </ac:spMkLst>
        </pc:spChg>
        <pc:spChg chg="mod">
          <ac:chgData name="Sofia Rodriguez" userId="S::smr16n@my.fsu.edu::44dad701-b018-4992-a4f5-d341adb77968" providerId="AD" clId="Web-{7B6C505E-3C06-44B8-B853-5FD445333DC1}" dt="2021-12-02T22:23:30.310" v="55" actId="1076"/>
          <ac:spMkLst>
            <pc:docMk/>
            <pc:sldMk cId="541853025" sldId="256"/>
            <ac:spMk id="10" creationId="{E8F145DA-FE86-47A5-A9D4-30B8C6678042}"/>
          </ac:spMkLst>
        </pc:spChg>
        <pc:spChg chg="add mod">
          <ac:chgData name="Sofia Rodriguez" userId="S::smr16n@my.fsu.edu::44dad701-b018-4992-a4f5-d341adb77968" providerId="AD" clId="Web-{7B6C505E-3C06-44B8-B853-5FD445333DC1}" dt="2021-12-02T22:14:49.968" v="46" actId="1076"/>
          <ac:spMkLst>
            <pc:docMk/>
            <pc:sldMk cId="541853025" sldId="256"/>
            <ac:spMk id="12" creationId="{4BAC056E-80EF-4D52-87DC-D1739CB163B4}"/>
          </ac:spMkLst>
        </pc:spChg>
        <pc:spChg chg="mod">
          <ac:chgData name="Sofia Rodriguez" userId="S::smr16n@my.fsu.edu::44dad701-b018-4992-a4f5-d341adb77968" providerId="AD" clId="Web-{7B6C505E-3C06-44B8-B853-5FD445333DC1}" dt="2021-12-02T22:19:50.039" v="49" actId="20577"/>
          <ac:spMkLst>
            <pc:docMk/>
            <pc:sldMk cId="541853025" sldId="256"/>
            <ac:spMk id="14" creationId="{5607FCD9-9DCC-4C1E-92C4-FFA610927B76}"/>
          </ac:spMkLst>
        </pc:spChg>
        <pc:spChg chg="mod">
          <ac:chgData name="Sofia Rodriguez" userId="S::smr16n@my.fsu.edu::44dad701-b018-4992-a4f5-d341adb77968" providerId="AD" clId="Web-{7B6C505E-3C06-44B8-B853-5FD445333DC1}" dt="2021-12-02T22:23:22.919" v="54" actId="20577"/>
          <ac:spMkLst>
            <pc:docMk/>
            <pc:sldMk cId="541853025" sldId="256"/>
            <ac:spMk id="19" creationId="{00000000-0000-0000-0000-000000000000}"/>
          </ac:spMkLst>
        </pc:spChg>
        <pc:picChg chg="mod">
          <ac:chgData name="Sofia Rodriguez" userId="S::smr16n@my.fsu.edu::44dad701-b018-4992-a4f5-d341adb77968" providerId="AD" clId="Web-{7B6C505E-3C06-44B8-B853-5FD445333DC1}" dt="2021-12-02T22:23:40.295" v="56" actId="1076"/>
          <ac:picMkLst>
            <pc:docMk/>
            <pc:sldMk cId="541853025" sldId="256"/>
            <ac:picMk id="15" creationId="{185375F0-344C-42AB-ADEA-DA12871C5720}"/>
          </ac:picMkLst>
        </pc:picChg>
        <pc:picChg chg="add del">
          <ac:chgData name="Sofia Rodriguez" userId="S::smr16n@my.fsu.edu::44dad701-b018-4992-a4f5-d341adb77968" providerId="AD" clId="Web-{7B6C505E-3C06-44B8-B853-5FD445333DC1}" dt="2021-12-02T22:38:57.775" v="58"/>
          <ac:picMkLst>
            <pc:docMk/>
            <pc:sldMk cId="541853025" sldId="256"/>
            <ac:picMk id="33" creationId="{D74ACA22-1D8B-354D-84B6-3EDF86E1368E}"/>
          </ac:picMkLst>
        </pc:picChg>
      </pc:sldChg>
      <pc:sldChg chg="del">
        <pc:chgData name="Sofia Rodriguez" userId="S::smr16n@my.fsu.edu::44dad701-b018-4992-a4f5-d341adb77968" providerId="AD" clId="Web-{7B6C505E-3C06-44B8-B853-5FD445333DC1}" dt="2021-12-02T22:11:50.526" v="1"/>
        <pc:sldMkLst>
          <pc:docMk/>
          <pc:sldMk cId="3468761988" sldId="258"/>
        </pc:sldMkLst>
      </pc:sldChg>
      <pc:sldChg chg="modSp">
        <pc:chgData name="Sofia Rodriguez" userId="S::smr16n@my.fsu.edu::44dad701-b018-4992-a4f5-d341adb77968" providerId="AD" clId="Web-{7B6C505E-3C06-44B8-B853-5FD445333DC1}" dt="2021-12-02T22:20:38.321" v="51" actId="1076"/>
        <pc:sldMkLst>
          <pc:docMk/>
          <pc:sldMk cId="973663612" sldId="259"/>
        </pc:sldMkLst>
        <pc:picChg chg="mod">
          <ac:chgData name="Sofia Rodriguez" userId="S::smr16n@my.fsu.edu::44dad701-b018-4992-a4f5-d341adb77968" providerId="AD" clId="Web-{7B6C505E-3C06-44B8-B853-5FD445333DC1}" dt="2021-12-02T22:20:38.321" v="51" actId="1076"/>
          <ac:picMkLst>
            <pc:docMk/>
            <pc:sldMk cId="973663612" sldId="259"/>
            <ac:picMk id="2" creationId="{6D53A990-629D-4218-BAA4-C696374335E6}"/>
          </ac:picMkLst>
        </pc:picChg>
      </pc:sldChg>
      <pc:sldChg chg="addSp delSp modSp">
        <pc:chgData name="Sofia Rodriguez" userId="S::smr16n@my.fsu.edu::44dad701-b018-4992-a4f5-d341adb77968" providerId="AD" clId="Web-{7B6C505E-3C06-44B8-B853-5FD445333DC1}" dt="2021-12-02T22:41:09.888" v="80" actId="1076"/>
        <pc:sldMkLst>
          <pc:docMk/>
          <pc:sldMk cId="1731118672" sldId="261"/>
        </pc:sldMkLst>
        <pc:spChg chg="mod">
          <ac:chgData name="Sofia Rodriguez" userId="S::smr16n@my.fsu.edu::44dad701-b018-4992-a4f5-d341adb77968" providerId="AD" clId="Web-{7B6C505E-3C06-44B8-B853-5FD445333DC1}" dt="2021-12-02T22:40:05.402" v="62" actId="1076"/>
          <ac:spMkLst>
            <pc:docMk/>
            <pc:sldMk cId="1731118672" sldId="261"/>
            <ac:spMk id="14" creationId="{5607FCD9-9DCC-4C1E-92C4-FFA610927B76}"/>
          </ac:spMkLst>
        </pc:spChg>
        <pc:spChg chg="del">
          <ac:chgData name="Sofia Rodriguez" userId="S::smr16n@my.fsu.edu::44dad701-b018-4992-a4f5-d341adb77968" providerId="AD" clId="Web-{7B6C505E-3C06-44B8-B853-5FD445333DC1}" dt="2021-12-02T22:39:58.277" v="60"/>
          <ac:spMkLst>
            <pc:docMk/>
            <pc:sldMk cId="1731118672" sldId="261"/>
            <ac:spMk id="19" creationId="{00000000-0000-0000-0000-000000000000}"/>
          </ac:spMkLst>
        </pc:spChg>
        <pc:picChg chg="mod">
          <ac:chgData name="Sofia Rodriguez" userId="S::smr16n@my.fsu.edu::44dad701-b018-4992-a4f5-d341adb77968" providerId="AD" clId="Web-{7B6C505E-3C06-44B8-B853-5FD445333DC1}" dt="2021-12-02T22:41:09.888" v="80" actId="1076"/>
          <ac:picMkLst>
            <pc:docMk/>
            <pc:sldMk cId="1731118672" sldId="261"/>
            <ac:picMk id="18" creationId="{1AFE9BE7-E881-48D8-B49E-2C8866A1937C}"/>
          </ac:picMkLst>
        </pc:picChg>
        <pc:picChg chg="del mod">
          <ac:chgData name="Sofia Rodriguez" userId="S::smr16n@my.fsu.edu::44dad701-b018-4992-a4f5-d341adb77968" providerId="AD" clId="Web-{7B6C505E-3C06-44B8-B853-5FD445333DC1}" dt="2021-12-02T22:40:24.668" v="66"/>
          <ac:picMkLst>
            <pc:docMk/>
            <pc:sldMk cId="1731118672" sldId="261"/>
            <ac:picMk id="33" creationId="{D74ACA22-1D8B-354D-84B6-3EDF86E1368E}"/>
          </ac:picMkLst>
        </pc:picChg>
        <pc:picChg chg="mod">
          <ac:chgData name="Sofia Rodriguez" userId="S::smr16n@my.fsu.edu::44dad701-b018-4992-a4f5-d341adb77968" providerId="AD" clId="Web-{7B6C505E-3C06-44B8-B853-5FD445333DC1}" dt="2021-12-02T22:40:14.902" v="64" actId="14100"/>
          <ac:picMkLst>
            <pc:docMk/>
            <pc:sldMk cId="1731118672" sldId="261"/>
            <ac:picMk id="34" creationId="{CFC9308E-981F-9A46-B4D0-2BBE835D4873}"/>
          </ac:picMkLst>
        </pc:picChg>
        <pc:picChg chg="add mod">
          <ac:chgData name="Sofia Rodriguez" userId="S::smr16n@my.fsu.edu::44dad701-b018-4992-a4f5-d341adb77968" providerId="AD" clId="Web-{7B6C505E-3C06-44B8-B853-5FD445333DC1}" dt="2021-12-02T22:41:09.810" v="79" actId="1076"/>
          <ac:picMkLst>
            <pc:docMk/>
            <pc:sldMk cId="1731118672" sldId="261"/>
            <ac:picMk id="35" creationId="{F1FE9A5E-A6B5-4009-9EF5-2F9187699D5D}"/>
          </ac:picMkLst>
        </pc:picChg>
      </pc:sldChg>
      <pc:sldChg chg="addSp delSp modSp">
        <pc:chgData name="Sofia Rodriguez" userId="S::smr16n@my.fsu.edu::44dad701-b018-4992-a4f5-d341adb77968" providerId="AD" clId="Web-{7B6C505E-3C06-44B8-B853-5FD445333DC1}" dt="2021-12-02T23:19:37.529" v="131"/>
        <pc:sldMkLst>
          <pc:docMk/>
          <pc:sldMk cId="52517519" sldId="263"/>
        </pc:sldMkLst>
        <pc:spChg chg="mod">
          <ac:chgData name="Sofia Rodriguez" userId="S::smr16n@my.fsu.edu::44dad701-b018-4992-a4f5-d341adb77968" providerId="AD" clId="Web-{7B6C505E-3C06-44B8-B853-5FD445333DC1}" dt="2021-12-02T23:03:23.941" v="92" actId="20577"/>
          <ac:spMkLst>
            <pc:docMk/>
            <pc:sldMk cId="52517519" sldId="263"/>
            <ac:spMk id="3" creationId="{177ECFD2-D73B-4DBA-AB9C-985FE576ACBD}"/>
          </ac:spMkLst>
        </pc:spChg>
        <pc:spChg chg="mod">
          <ac:chgData name="Sofia Rodriguez" userId="S::smr16n@my.fsu.edu::44dad701-b018-4992-a4f5-d341adb77968" providerId="AD" clId="Web-{7B6C505E-3C06-44B8-B853-5FD445333DC1}" dt="2021-12-02T23:03:41.175" v="96" actId="20577"/>
          <ac:spMkLst>
            <pc:docMk/>
            <pc:sldMk cId="52517519" sldId="263"/>
            <ac:spMk id="10" creationId="{E8F145DA-FE86-47A5-A9D4-30B8C6678042}"/>
          </ac:spMkLst>
        </pc:spChg>
        <pc:spChg chg="mod">
          <ac:chgData name="Sofia Rodriguez" userId="S::smr16n@my.fsu.edu::44dad701-b018-4992-a4f5-d341adb77968" providerId="AD" clId="Web-{7B6C505E-3C06-44B8-B853-5FD445333DC1}" dt="2021-12-02T23:02:59.784" v="89" actId="20577"/>
          <ac:spMkLst>
            <pc:docMk/>
            <pc:sldMk cId="52517519" sldId="263"/>
            <ac:spMk id="11" creationId="{0FA1D68D-08A5-473A-8319-A08277E189B1}"/>
          </ac:spMkLst>
        </pc:spChg>
        <pc:spChg chg="mod">
          <ac:chgData name="Sofia Rodriguez" userId="S::smr16n@my.fsu.edu::44dad701-b018-4992-a4f5-d341adb77968" providerId="AD" clId="Web-{7B6C505E-3C06-44B8-B853-5FD445333DC1}" dt="2021-12-02T23:04:05.348" v="99" actId="20577"/>
          <ac:spMkLst>
            <pc:docMk/>
            <pc:sldMk cId="52517519" sldId="263"/>
            <ac:spMk id="12" creationId="{4BAC056E-80EF-4D52-87DC-D1739CB163B4}"/>
          </ac:spMkLst>
        </pc:spChg>
        <pc:spChg chg="mod">
          <ac:chgData name="Sofia Rodriguez" userId="S::smr16n@my.fsu.edu::44dad701-b018-4992-a4f5-d341adb77968" providerId="AD" clId="Web-{7B6C505E-3C06-44B8-B853-5FD445333DC1}" dt="2021-12-02T23:02:40.377" v="86" actId="20577"/>
          <ac:spMkLst>
            <pc:docMk/>
            <pc:sldMk cId="52517519" sldId="263"/>
            <ac:spMk id="14" creationId="{5607FCD9-9DCC-4C1E-92C4-FFA610927B76}"/>
          </ac:spMkLst>
        </pc:spChg>
        <pc:spChg chg="mod">
          <ac:chgData name="Sofia Rodriguez" userId="S::smr16n@my.fsu.edu::44dad701-b018-4992-a4f5-d341adb77968" providerId="AD" clId="Web-{7B6C505E-3C06-44B8-B853-5FD445333DC1}" dt="2021-12-02T23:15:39.632" v="124" actId="20577"/>
          <ac:spMkLst>
            <pc:docMk/>
            <pc:sldMk cId="52517519" sldId="263"/>
            <ac:spMk id="19" creationId="{185519FA-31BA-4F51-BD4E-0527D8836081}"/>
          </ac:spMkLst>
        </pc:spChg>
        <pc:spChg chg="mod">
          <ac:chgData name="Sofia Rodriguez" userId="S::smr16n@my.fsu.edu::44dad701-b018-4992-a4f5-d341adb77968" providerId="AD" clId="Web-{7B6C505E-3C06-44B8-B853-5FD445333DC1}" dt="2021-12-02T23:15:43.929" v="125" actId="20577"/>
          <ac:spMkLst>
            <pc:docMk/>
            <pc:sldMk cId="52517519" sldId="263"/>
            <ac:spMk id="20" creationId="{0373E2C7-51A6-4A66-9431-2B098D92CBE0}"/>
          </ac:spMkLst>
        </pc:spChg>
        <pc:spChg chg="mod">
          <ac:chgData name="Sofia Rodriguez" userId="S::smr16n@my.fsu.edu::44dad701-b018-4992-a4f5-d341adb77968" providerId="AD" clId="Web-{7B6C505E-3C06-44B8-B853-5FD445333DC1}" dt="2021-12-02T23:16:27.712" v="128" actId="20577"/>
          <ac:spMkLst>
            <pc:docMk/>
            <pc:sldMk cId="52517519" sldId="263"/>
            <ac:spMk id="21" creationId="{A19DA90F-6DAA-4E9F-BED1-58470F5EF93F}"/>
          </ac:spMkLst>
        </pc:spChg>
        <pc:spChg chg="mod">
          <ac:chgData name="Sofia Rodriguez" userId="S::smr16n@my.fsu.edu::44dad701-b018-4992-a4f5-d341adb77968" providerId="AD" clId="Web-{7B6C505E-3C06-44B8-B853-5FD445333DC1}" dt="2021-12-02T23:15:34.116" v="123" actId="20577"/>
          <ac:spMkLst>
            <pc:docMk/>
            <pc:sldMk cId="52517519" sldId="263"/>
            <ac:spMk id="36" creationId="{105C9F0B-425D-4386-9EFD-58EC39970450}"/>
          </ac:spMkLst>
        </pc:spChg>
        <pc:spChg chg="mod">
          <ac:chgData name="Sofia Rodriguez" userId="S::smr16n@my.fsu.edu::44dad701-b018-4992-a4f5-d341adb77968" providerId="AD" clId="Web-{7B6C505E-3C06-44B8-B853-5FD445333DC1}" dt="2021-12-02T23:11:13.719" v="110" actId="20577"/>
          <ac:spMkLst>
            <pc:docMk/>
            <pc:sldMk cId="52517519" sldId="263"/>
            <ac:spMk id="38" creationId="{F6D06DC6-169D-4CDF-8A9D-C618322D4342}"/>
          </ac:spMkLst>
        </pc:spChg>
        <pc:grpChg chg="add">
          <ac:chgData name="Sofia Rodriguez" userId="S::smr16n@my.fsu.edu::44dad701-b018-4992-a4f5-d341adb77968" providerId="AD" clId="Web-{7B6C505E-3C06-44B8-B853-5FD445333DC1}" dt="2021-12-02T23:19:37.482" v="129"/>
          <ac:grpSpMkLst>
            <pc:docMk/>
            <pc:sldMk cId="52517519" sldId="263"/>
            <ac:grpSpMk id="13" creationId="{B864ACB8-7D7C-4EE4-8817-FC62CF1A4FCE}"/>
          </ac:grpSpMkLst>
        </pc:grpChg>
        <pc:grpChg chg="add">
          <ac:chgData name="Sofia Rodriguez" userId="S::smr16n@my.fsu.edu::44dad701-b018-4992-a4f5-d341adb77968" providerId="AD" clId="Web-{7B6C505E-3C06-44B8-B853-5FD445333DC1}" dt="2021-12-02T23:19:37.514" v="130"/>
          <ac:grpSpMkLst>
            <pc:docMk/>
            <pc:sldMk cId="52517519" sldId="263"/>
            <ac:grpSpMk id="18" creationId="{4F77A1DE-37EA-41F6-A6E4-7014DB4C1411}"/>
          </ac:grpSpMkLst>
        </pc:grpChg>
        <pc:grpChg chg="add">
          <ac:chgData name="Sofia Rodriguez" userId="S::smr16n@my.fsu.edu::44dad701-b018-4992-a4f5-d341adb77968" providerId="AD" clId="Web-{7B6C505E-3C06-44B8-B853-5FD445333DC1}" dt="2021-12-02T23:19:37.529" v="131"/>
          <ac:grpSpMkLst>
            <pc:docMk/>
            <pc:sldMk cId="52517519" sldId="263"/>
            <ac:grpSpMk id="27" creationId="{F4F9C1AD-DD6C-4D40-82DD-E0A3EB17A61D}"/>
          </ac:grpSpMkLst>
        </pc:grpChg>
        <pc:picChg chg="add del mod">
          <ac:chgData name="Sofia Rodriguez" userId="S::smr16n@my.fsu.edu::44dad701-b018-4992-a4f5-d341adb77968" providerId="AD" clId="Web-{7B6C505E-3C06-44B8-B853-5FD445333DC1}" dt="2021-12-02T23:12:55.862" v="116"/>
          <ac:picMkLst>
            <pc:docMk/>
            <pc:sldMk cId="52517519" sldId="263"/>
            <ac:picMk id="2" creationId="{BC66E3B1-0C69-4C2C-BAD1-89A648AD0457}"/>
          </ac:picMkLst>
        </pc:picChg>
        <pc:picChg chg="add mod">
          <ac:chgData name="Sofia Rodriguez" userId="S::smr16n@my.fsu.edu::44dad701-b018-4992-a4f5-d341adb77968" providerId="AD" clId="Web-{7B6C505E-3C06-44B8-B853-5FD445333DC1}" dt="2021-12-02T23:13:02.065" v="119" actId="1076"/>
          <ac:picMkLst>
            <pc:docMk/>
            <pc:sldMk cId="52517519" sldId="263"/>
            <ac:picMk id="6" creationId="{E7EF2517-3B8F-49BC-8001-7CBD8B3EA90E}"/>
          </ac:picMkLst>
        </pc:picChg>
        <pc:picChg chg="add del mod">
          <ac:chgData name="Sofia Rodriguez" userId="S::smr16n@my.fsu.edu::44dad701-b018-4992-a4f5-d341adb77968" providerId="AD" clId="Web-{7B6C505E-3C06-44B8-B853-5FD445333DC1}" dt="2021-12-02T23:10:11.858" v="105"/>
          <ac:picMkLst>
            <pc:docMk/>
            <pc:sldMk cId="52517519" sldId="263"/>
            <ac:picMk id="6" creationId="{FF866C6D-2C95-4C04-B2C1-A11C9826739C}"/>
          </ac:picMkLst>
        </pc:picChg>
        <pc:picChg chg="del">
          <ac:chgData name="Sofia Rodriguez" userId="S::smr16n@my.fsu.edu::44dad701-b018-4992-a4f5-d341adb77968" providerId="AD" clId="Web-{7B6C505E-3C06-44B8-B853-5FD445333DC1}" dt="2021-12-02T23:16:21.571" v="127"/>
          <ac:picMkLst>
            <pc:docMk/>
            <pc:sldMk cId="52517519" sldId="263"/>
            <ac:picMk id="25" creationId="{313C4FA9-7CCB-4318-999E-2ED87E60354A}"/>
          </ac:picMkLst>
        </pc:picChg>
        <pc:picChg chg="mod">
          <ac:chgData name="Sofia Rodriguez" userId="S::smr16n@my.fsu.edu::44dad701-b018-4992-a4f5-d341adb77968" providerId="AD" clId="Web-{7B6C505E-3C06-44B8-B853-5FD445333DC1}" dt="2021-12-02T23:04:10.270" v="100" actId="14100"/>
          <ac:picMkLst>
            <pc:docMk/>
            <pc:sldMk cId="52517519" sldId="263"/>
            <ac:picMk id="37" creationId="{D61BD77E-63F4-45A8-AA50-57690E48626E}"/>
          </ac:picMkLst>
        </pc:picChg>
        <pc:picChg chg="del">
          <ac:chgData name="Sofia Rodriguez" userId="S::smr16n@my.fsu.edu::44dad701-b018-4992-a4f5-d341adb77968" providerId="AD" clId="Web-{7B6C505E-3C06-44B8-B853-5FD445333DC1}" dt="2021-12-02T23:16:19.602" v="126"/>
          <ac:picMkLst>
            <pc:docMk/>
            <pc:sldMk cId="52517519" sldId="263"/>
            <ac:picMk id="50" creationId="{73349BB1-5E0D-2B4A-8EC6-5CA9052A4F38}"/>
          </ac:picMkLst>
        </pc:picChg>
      </pc:sldChg>
    </pc:docChg>
  </pc:docChgLst>
  <pc:docChgLst>
    <pc:chgData name="Tristan Wahl" userId="S::trw17c@my.fsu.edu::c3e10265-1323-4485-be10-42838f343fe6" providerId="AD" clId="Web-{02294C37-42A0-4F48-B010-CEDEC8355E98}"/>
    <pc:docChg chg="modSld">
      <pc:chgData name="Tristan Wahl" userId="S::trw17c@my.fsu.edu::c3e10265-1323-4485-be10-42838f343fe6" providerId="AD" clId="Web-{02294C37-42A0-4F48-B010-CEDEC8355E98}" dt="2021-12-02T21:40:55.680" v="82" actId="20577"/>
      <pc:docMkLst>
        <pc:docMk/>
      </pc:docMkLst>
      <pc:sldChg chg="modSp">
        <pc:chgData name="Tristan Wahl" userId="S::trw17c@my.fsu.edu::c3e10265-1323-4485-be10-42838f343fe6" providerId="AD" clId="Web-{02294C37-42A0-4F48-B010-CEDEC8355E98}" dt="2021-12-02T21:40:55.680" v="82" actId="20577"/>
        <pc:sldMkLst>
          <pc:docMk/>
          <pc:sldMk cId="541853025" sldId="256"/>
        </pc:sldMkLst>
        <pc:spChg chg="mod">
          <ac:chgData name="Tristan Wahl" userId="S::trw17c@my.fsu.edu::c3e10265-1323-4485-be10-42838f343fe6" providerId="AD" clId="Web-{02294C37-42A0-4F48-B010-CEDEC8355E98}" dt="2021-12-02T21:39:11.505" v="38" actId="20577"/>
          <ac:spMkLst>
            <pc:docMk/>
            <pc:sldMk cId="541853025" sldId="256"/>
            <ac:spMk id="3" creationId="{177ECFD2-D73B-4DBA-AB9C-985FE576ACBD}"/>
          </ac:spMkLst>
        </pc:spChg>
        <pc:spChg chg="mod">
          <ac:chgData name="Tristan Wahl" userId="S::trw17c@my.fsu.edu::c3e10265-1323-4485-be10-42838f343fe6" providerId="AD" clId="Web-{02294C37-42A0-4F48-B010-CEDEC8355E98}" dt="2021-12-02T21:40:55.680" v="82" actId="20577"/>
          <ac:spMkLst>
            <pc:docMk/>
            <pc:sldMk cId="541853025" sldId="256"/>
            <ac:spMk id="14" creationId="{5607FCD9-9DCC-4C1E-92C4-FFA610927B76}"/>
          </ac:spMkLst>
        </pc:spChg>
      </pc:sldChg>
      <pc:sldChg chg="modSp">
        <pc:chgData name="Tristan Wahl" userId="S::trw17c@my.fsu.edu::c3e10265-1323-4485-be10-42838f343fe6" providerId="AD" clId="Web-{02294C37-42A0-4F48-B010-CEDEC8355E98}" dt="2021-12-02T21:24:38.670" v="35" actId="20577"/>
        <pc:sldMkLst>
          <pc:docMk/>
          <pc:sldMk cId="3468761988" sldId="258"/>
        </pc:sldMkLst>
        <pc:spChg chg="mod">
          <ac:chgData name="Tristan Wahl" userId="S::trw17c@my.fsu.edu::c3e10265-1323-4485-be10-42838f343fe6" providerId="AD" clId="Web-{02294C37-42A0-4F48-B010-CEDEC8355E98}" dt="2021-12-02T21:24:38.670" v="35" actId="20577"/>
          <ac:spMkLst>
            <pc:docMk/>
            <pc:sldMk cId="3468761988" sldId="258"/>
            <ac:spMk id="19" creationId="{00000000-0000-0000-0000-000000000000}"/>
          </ac:spMkLst>
        </pc:spChg>
      </pc:sldChg>
    </pc:docChg>
  </pc:docChgLst>
  <pc:docChgLst>
    <pc:chgData name="David Jay" userId="S::dmj17b@my.fsu.edu::b2086089-43e9-4bb2-8316-095bb6bc015c" providerId="AD" clId="Web-{96C7C36D-0096-40D5-AF10-22F4A2C9CCCD}"/>
    <pc:docChg chg="modSld">
      <pc:chgData name="David Jay" userId="S::dmj17b@my.fsu.edu::b2086089-43e9-4bb2-8316-095bb6bc015c" providerId="AD" clId="Web-{96C7C36D-0096-40D5-AF10-22F4A2C9CCCD}" dt="2021-12-02T23:26:28.467" v="4" actId="1076"/>
      <pc:docMkLst>
        <pc:docMk/>
      </pc:docMkLst>
      <pc:sldChg chg="addSp delSp modSp">
        <pc:chgData name="David Jay" userId="S::dmj17b@my.fsu.edu::b2086089-43e9-4bb2-8316-095bb6bc015c" providerId="AD" clId="Web-{96C7C36D-0096-40D5-AF10-22F4A2C9CCCD}" dt="2021-12-02T23:26:28.467" v="4" actId="1076"/>
        <pc:sldMkLst>
          <pc:docMk/>
          <pc:sldMk cId="52517519" sldId="263"/>
        </pc:sldMkLst>
        <pc:picChg chg="add mod">
          <ac:chgData name="David Jay" userId="S::dmj17b@my.fsu.edu::b2086089-43e9-4bb2-8316-095bb6bc015c" providerId="AD" clId="Web-{96C7C36D-0096-40D5-AF10-22F4A2C9CCCD}" dt="2021-12-02T23:26:28.467" v="4" actId="1076"/>
          <ac:picMkLst>
            <pc:docMk/>
            <pc:sldMk cId="52517519" sldId="263"/>
            <ac:picMk id="2" creationId="{101DC54C-A791-4D1F-AE11-0FE800A76C22}"/>
          </ac:picMkLst>
        </pc:picChg>
        <pc:picChg chg="del">
          <ac:chgData name="David Jay" userId="S::dmj17b@my.fsu.edu::b2086089-43e9-4bb2-8316-095bb6bc015c" providerId="AD" clId="Web-{96C7C36D-0096-40D5-AF10-22F4A2C9CCCD}" dt="2021-12-02T23:26:15.451" v="0"/>
          <ac:picMkLst>
            <pc:docMk/>
            <pc:sldMk cId="52517519" sldId="263"/>
            <ac:picMk id="6" creationId="{E7EF2517-3B8F-49BC-8001-7CBD8B3EA90E}"/>
          </ac:picMkLst>
        </pc:picChg>
      </pc:sldChg>
    </pc:docChg>
  </pc:docChgLst>
  <pc:docChgLst>
    <pc:chgData name="Tristan Wahl" userId="S::trw17c@my.fsu.edu::c3e10265-1323-4485-be10-42838f343fe6" providerId="AD" clId="Web-{0AEE2CED-3EFA-4DD7-9EEF-577CBF5AB1FF}"/>
    <pc:docChg chg="modSld">
      <pc:chgData name="Tristan Wahl" userId="S::trw17c@my.fsu.edu::c3e10265-1323-4485-be10-42838f343fe6" providerId="AD" clId="Web-{0AEE2CED-3EFA-4DD7-9EEF-577CBF5AB1FF}" dt="2021-12-02T20:15:30.483" v="1"/>
      <pc:docMkLst>
        <pc:docMk/>
      </pc:docMkLst>
      <pc:sldChg chg="modSp">
        <pc:chgData name="Tristan Wahl" userId="S::trw17c@my.fsu.edu::c3e10265-1323-4485-be10-42838f343fe6" providerId="AD" clId="Web-{0AEE2CED-3EFA-4DD7-9EEF-577CBF5AB1FF}" dt="2021-12-02T20:15:30.483" v="1"/>
        <pc:sldMkLst>
          <pc:docMk/>
          <pc:sldMk cId="541853025" sldId="256"/>
        </pc:sldMkLst>
        <pc:spChg chg="mod">
          <ac:chgData name="Tristan Wahl" userId="S::trw17c@my.fsu.edu::c3e10265-1323-4485-be10-42838f343fe6" providerId="AD" clId="Web-{0AEE2CED-3EFA-4DD7-9EEF-577CBF5AB1FF}" dt="2021-12-02T20:15:30.483" v="1"/>
          <ac:spMkLst>
            <pc:docMk/>
            <pc:sldMk cId="541853025" sldId="256"/>
            <ac:spMk id="11" creationId="{0FA1D68D-08A5-473A-8319-A08277E189B1}"/>
          </ac:spMkLst>
        </pc:spChg>
      </pc:sldChg>
    </pc:docChg>
  </pc:docChgLst>
  <pc:docChgLst>
    <pc:chgData name="Sofia Rodriguez" userId="S::smr16n@my.fsu.edu::44dad701-b018-4992-a4f5-d341adb77968" providerId="AD" clId="Web-{9C52826D-2EE1-429B-AD7E-5D8EF1A85D2F}"/>
    <pc:docChg chg="addSld modSld">
      <pc:chgData name="Sofia Rodriguez" userId="S::smr16n@my.fsu.edu::44dad701-b018-4992-a4f5-d341adb77968" providerId="AD" clId="Web-{9C52826D-2EE1-429B-AD7E-5D8EF1A85D2F}" dt="2021-12-02T23:23:18.629" v="28" actId="20577"/>
      <pc:docMkLst>
        <pc:docMk/>
      </pc:docMkLst>
      <pc:sldChg chg="addSp delSp modSp">
        <pc:chgData name="Sofia Rodriguez" userId="S::smr16n@my.fsu.edu::44dad701-b018-4992-a4f5-d341adb77968" providerId="AD" clId="Web-{9C52826D-2EE1-429B-AD7E-5D8EF1A85D2F}" dt="2021-12-02T23:23:01.831" v="23" actId="20577"/>
        <pc:sldMkLst>
          <pc:docMk/>
          <pc:sldMk cId="52517519" sldId="263"/>
        </pc:sldMkLst>
        <pc:spChg chg="mod topLvl">
          <ac:chgData name="Sofia Rodriguez" userId="S::smr16n@my.fsu.edu::44dad701-b018-4992-a4f5-d341adb77968" providerId="AD" clId="Web-{9C52826D-2EE1-429B-AD7E-5D8EF1A85D2F}" dt="2021-12-02T23:21:30.826" v="13" actId="1076"/>
          <ac:spMkLst>
            <pc:docMk/>
            <pc:sldMk cId="52517519" sldId="263"/>
            <ac:spMk id="53" creationId="{0E8ECCF3-92A5-A047-A3EC-C24318B6E868}"/>
          </ac:spMkLst>
        </pc:spChg>
        <pc:spChg chg="mod topLvl">
          <ac:chgData name="Sofia Rodriguez" userId="S::smr16n@my.fsu.edu::44dad701-b018-4992-a4f5-d341adb77968" providerId="AD" clId="Web-{9C52826D-2EE1-429B-AD7E-5D8EF1A85D2F}" dt="2021-12-02T23:21:38.936" v="14" actId="1076"/>
          <ac:spMkLst>
            <pc:docMk/>
            <pc:sldMk cId="52517519" sldId="263"/>
            <ac:spMk id="60" creationId="{BC2BD24E-7D30-CD4A-BECB-32CE3A60761B}"/>
          </ac:spMkLst>
        </pc:spChg>
        <pc:spChg chg="mod topLvl">
          <ac:chgData name="Sofia Rodriguez" userId="S::smr16n@my.fsu.edu::44dad701-b018-4992-a4f5-d341adb77968" providerId="AD" clId="Web-{9C52826D-2EE1-429B-AD7E-5D8EF1A85D2F}" dt="2021-12-02T23:21:43.186" v="15" actId="1076"/>
          <ac:spMkLst>
            <pc:docMk/>
            <pc:sldMk cId="52517519" sldId="263"/>
            <ac:spMk id="63" creationId="{FE49F4C1-0DAE-564B-BC5E-FC812C985B19}"/>
          </ac:spMkLst>
        </pc:spChg>
        <pc:spChg chg="add mod">
          <ac:chgData name="Sofia Rodriguez" userId="S::smr16n@my.fsu.edu::44dad701-b018-4992-a4f5-d341adb77968" providerId="AD" clId="Web-{9C52826D-2EE1-429B-AD7E-5D8EF1A85D2F}" dt="2021-12-02T23:22:50.440" v="19" actId="20577"/>
          <ac:spMkLst>
            <pc:docMk/>
            <pc:sldMk cId="52517519" sldId="263"/>
            <ac:spMk id="86" creationId="{374884B0-5FAE-473A-B1F3-8E2106CA567D}"/>
          </ac:spMkLst>
        </pc:spChg>
        <pc:spChg chg="add mod">
          <ac:chgData name="Sofia Rodriguez" userId="S::smr16n@my.fsu.edu::44dad701-b018-4992-a4f5-d341adb77968" providerId="AD" clId="Web-{9C52826D-2EE1-429B-AD7E-5D8EF1A85D2F}" dt="2021-12-02T23:23:01.831" v="23" actId="20577"/>
          <ac:spMkLst>
            <pc:docMk/>
            <pc:sldMk cId="52517519" sldId="263"/>
            <ac:spMk id="87" creationId="{4F59B419-0867-4DF3-9C53-17E2FC6CE24E}"/>
          </ac:spMkLst>
        </pc:spChg>
        <pc:grpChg chg="del">
          <ac:chgData name="Sofia Rodriguez" userId="S::smr16n@my.fsu.edu::44dad701-b018-4992-a4f5-d341adb77968" providerId="AD" clId="Web-{9C52826D-2EE1-429B-AD7E-5D8EF1A85D2F}" dt="2021-12-02T23:20:46.105" v="0"/>
          <ac:grpSpMkLst>
            <pc:docMk/>
            <pc:sldMk cId="52517519" sldId="263"/>
            <ac:grpSpMk id="50" creationId="{F9A71E06-88AF-B04F-81B1-EB5004F84183}"/>
          </ac:grpSpMkLst>
        </pc:grpChg>
        <pc:grpChg chg="del">
          <ac:chgData name="Sofia Rodriguez" userId="S::smr16n@my.fsu.edu::44dad701-b018-4992-a4f5-d341adb77968" providerId="AD" clId="Web-{9C52826D-2EE1-429B-AD7E-5D8EF1A85D2F}" dt="2021-12-02T23:20:49.871" v="1"/>
          <ac:grpSpMkLst>
            <pc:docMk/>
            <pc:sldMk cId="52517519" sldId="263"/>
            <ac:grpSpMk id="59" creationId="{1AD798B3-4C1B-AC45-9511-05CCBA4CC1D3}"/>
          </ac:grpSpMkLst>
        </pc:grpChg>
        <pc:grpChg chg="del">
          <ac:chgData name="Sofia Rodriguez" userId="S::smr16n@my.fsu.edu::44dad701-b018-4992-a4f5-d341adb77968" providerId="AD" clId="Web-{9C52826D-2EE1-429B-AD7E-5D8EF1A85D2F}" dt="2021-12-02T23:20:52.762" v="2"/>
          <ac:grpSpMkLst>
            <pc:docMk/>
            <pc:sldMk cId="52517519" sldId="263"/>
            <ac:grpSpMk id="62" creationId="{6929CC80-8E5B-2C45-B195-99ECDB14DCCC}"/>
          </ac:grpSpMkLst>
        </pc:grpChg>
        <pc:cxnChg chg="del mod topLvl">
          <ac:chgData name="Sofia Rodriguez" userId="S::smr16n@my.fsu.edu::44dad701-b018-4992-a4f5-d341adb77968" providerId="AD" clId="Web-{9C52826D-2EE1-429B-AD7E-5D8EF1A85D2F}" dt="2021-12-02T23:20:46.105" v="0"/>
          <ac:cxnSpMkLst>
            <pc:docMk/>
            <pc:sldMk cId="52517519" sldId="263"/>
            <ac:cxnSpMk id="56" creationId="{7D31CD7C-65E2-B542-B1C5-92862F622923}"/>
          </ac:cxnSpMkLst>
        </pc:cxnChg>
        <pc:cxnChg chg="del mod topLvl">
          <ac:chgData name="Sofia Rodriguez" userId="S::smr16n@my.fsu.edu::44dad701-b018-4992-a4f5-d341adb77968" providerId="AD" clId="Web-{9C52826D-2EE1-429B-AD7E-5D8EF1A85D2F}" dt="2021-12-02T23:20:49.871" v="1"/>
          <ac:cxnSpMkLst>
            <pc:docMk/>
            <pc:sldMk cId="52517519" sldId="263"/>
            <ac:cxnSpMk id="61" creationId="{2029DBD2-0D74-E249-BD0A-5126C5EAE853}"/>
          </ac:cxnSpMkLst>
        </pc:cxnChg>
        <pc:cxnChg chg="del mod topLvl">
          <ac:chgData name="Sofia Rodriguez" userId="S::smr16n@my.fsu.edu::44dad701-b018-4992-a4f5-d341adb77968" providerId="AD" clId="Web-{9C52826D-2EE1-429B-AD7E-5D8EF1A85D2F}" dt="2021-12-02T23:20:52.762" v="2"/>
          <ac:cxnSpMkLst>
            <pc:docMk/>
            <pc:sldMk cId="52517519" sldId="263"/>
            <ac:cxnSpMk id="64" creationId="{35AAC47E-0520-184D-8A83-D9E2C6BA1D3F}"/>
          </ac:cxnSpMkLst>
        </pc:cxnChg>
      </pc:sldChg>
      <pc:sldChg chg="addSp modSp add replId">
        <pc:chgData name="Sofia Rodriguez" userId="S::smr16n@my.fsu.edu::44dad701-b018-4992-a4f5-d341adb77968" providerId="AD" clId="Web-{9C52826D-2EE1-429B-AD7E-5D8EF1A85D2F}" dt="2021-12-02T23:23:18.629" v="28" actId="20577"/>
        <pc:sldMkLst>
          <pc:docMk/>
          <pc:sldMk cId="2863251208" sldId="264"/>
        </pc:sldMkLst>
        <pc:spChg chg="add mod">
          <ac:chgData name="Sofia Rodriguez" userId="S::smr16n@my.fsu.edu::44dad701-b018-4992-a4f5-d341adb77968" providerId="AD" clId="Web-{9C52826D-2EE1-429B-AD7E-5D8EF1A85D2F}" dt="2021-12-02T23:23:18.629" v="28" actId="20577"/>
          <ac:spMkLst>
            <pc:docMk/>
            <pc:sldMk cId="2863251208" sldId="264"/>
            <ac:spMk id="39" creationId="{DD901A8E-0D8F-4B9B-8934-58554B2EEC39}"/>
          </ac:spMkLst>
        </pc:spChg>
      </pc:sldChg>
    </pc:docChg>
  </pc:docChgLst>
  <pc:docChgLst>
    <pc:chgData name="David Jay" userId="S::dmj17b@my.fsu.edu::b2086089-43e9-4bb2-8316-095bb6bc015c" providerId="AD" clId="Web-{0989136D-B7AE-419B-9781-DACA686EF403}"/>
    <pc:docChg chg="modSld">
      <pc:chgData name="David Jay" userId="S::dmj17b@my.fsu.edu::b2086089-43e9-4bb2-8316-095bb6bc015c" providerId="AD" clId="Web-{0989136D-B7AE-419B-9781-DACA686EF403}" dt="2021-12-01T23:37:28.438" v="99" actId="14100"/>
      <pc:docMkLst>
        <pc:docMk/>
      </pc:docMkLst>
      <pc:sldChg chg="addSp delSp modSp">
        <pc:chgData name="David Jay" userId="S::dmj17b@my.fsu.edu::b2086089-43e9-4bb2-8316-095bb6bc015c" providerId="AD" clId="Web-{0989136D-B7AE-419B-9781-DACA686EF403}" dt="2021-12-01T23:37:28.438" v="99" actId="14100"/>
        <pc:sldMkLst>
          <pc:docMk/>
          <pc:sldMk cId="541853025" sldId="256"/>
        </pc:sldMkLst>
        <pc:spChg chg="mod">
          <ac:chgData name="David Jay" userId="S::dmj17b@my.fsu.edu::b2086089-43e9-4bb2-8316-095bb6bc015c" providerId="AD" clId="Web-{0989136D-B7AE-419B-9781-DACA686EF403}" dt="2021-12-01T23:35:33.607" v="17" actId="1076"/>
          <ac:spMkLst>
            <pc:docMk/>
            <pc:sldMk cId="541853025" sldId="256"/>
            <ac:spMk id="10" creationId="{E8F145DA-FE86-47A5-A9D4-30B8C6678042}"/>
          </ac:spMkLst>
        </pc:spChg>
        <pc:spChg chg="mod">
          <ac:chgData name="David Jay" userId="S::dmj17b@my.fsu.edu::b2086089-43e9-4bb2-8316-095bb6bc015c" providerId="AD" clId="Web-{0989136D-B7AE-419B-9781-DACA686EF403}" dt="2021-12-01T23:37:28.438" v="99" actId="14100"/>
          <ac:spMkLst>
            <pc:docMk/>
            <pc:sldMk cId="541853025" sldId="256"/>
            <ac:spMk id="11" creationId="{0FA1D68D-08A5-473A-8319-A08277E189B1}"/>
          </ac:spMkLst>
        </pc:spChg>
        <pc:picChg chg="ord">
          <ac:chgData name="David Jay" userId="S::dmj17b@my.fsu.edu::b2086089-43e9-4bb2-8316-095bb6bc015c" providerId="AD" clId="Web-{0989136D-B7AE-419B-9781-DACA686EF403}" dt="2021-12-01T23:22:21.401" v="9"/>
          <ac:picMkLst>
            <pc:docMk/>
            <pc:sldMk cId="541853025" sldId="256"/>
            <ac:picMk id="15" creationId="{185375F0-344C-42AB-ADEA-DA12871C5720}"/>
          </ac:picMkLst>
        </pc:picChg>
        <pc:picChg chg="add del mod">
          <ac:chgData name="David Jay" userId="S::dmj17b@my.fsu.edu::b2086089-43e9-4bb2-8316-095bb6bc015c" providerId="AD" clId="Web-{0989136D-B7AE-419B-9781-DACA686EF403}" dt="2021-12-01T23:20:24.164" v="3"/>
          <ac:picMkLst>
            <pc:docMk/>
            <pc:sldMk cId="541853025" sldId="256"/>
            <ac:picMk id="17" creationId="{46462A2D-3ED6-409B-8D23-E9919AD5C9A3}"/>
          </ac:picMkLst>
        </pc:picChg>
        <pc:picChg chg="add mod">
          <ac:chgData name="David Jay" userId="S::dmj17b@my.fsu.edu::b2086089-43e9-4bb2-8316-095bb6bc015c" providerId="AD" clId="Web-{0989136D-B7AE-419B-9781-DACA686EF403}" dt="2021-12-01T23:35:28.498" v="16" actId="1076"/>
          <ac:picMkLst>
            <pc:docMk/>
            <pc:sldMk cId="541853025" sldId="256"/>
            <ac:picMk id="18" creationId="{1AFE9BE7-E881-48D8-B49E-2C8866A1937C}"/>
          </ac:picMkLst>
        </pc:picChg>
        <pc:picChg chg="add mod">
          <ac:chgData name="David Jay" userId="S::dmj17b@my.fsu.edu::b2086089-43e9-4bb2-8316-095bb6bc015c" providerId="AD" clId="Web-{0989136D-B7AE-419B-9781-DACA686EF403}" dt="2021-12-01T23:35:37.264" v="18" actId="1076"/>
          <ac:picMkLst>
            <pc:docMk/>
            <pc:sldMk cId="541853025" sldId="256"/>
            <ac:picMk id="21" creationId="{DA971D30-AA89-41CA-BF9C-353FE262FBC3}"/>
          </ac:picMkLst>
        </pc:picChg>
      </pc:sldChg>
    </pc:docChg>
  </pc:docChgLst>
  <pc:docChgLst>
    <pc:chgData name="Sofia Rodriguez" userId="S::smr16n@my.fsu.edu::44dad701-b018-4992-a4f5-d341adb77968" providerId="AD" clId="Web-{9CA8A73B-08C7-420A-8C89-AB75210DD6C4}"/>
    <pc:docChg chg="modSld">
      <pc:chgData name="Sofia Rodriguez" userId="S::smr16n@my.fsu.edu::44dad701-b018-4992-a4f5-d341adb77968" providerId="AD" clId="Web-{9CA8A73B-08C7-420A-8C89-AB75210DD6C4}" dt="2021-12-01T23:20:30.483" v="46"/>
      <pc:docMkLst>
        <pc:docMk/>
      </pc:docMkLst>
      <pc:sldChg chg="addSp delSp modSp">
        <pc:chgData name="Sofia Rodriguez" userId="S::smr16n@my.fsu.edu::44dad701-b018-4992-a4f5-d341adb77968" providerId="AD" clId="Web-{9CA8A73B-08C7-420A-8C89-AB75210DD6C4}" dt="2021-12-01T23:20:30.483" v="46"/>
        <pc:sldMkLst>
          <pc:docMk/>
          <pc:sldMk cId="541853025" sldId="256"/>
        </pc:sldMkLst>
        <pc:spChg chg="mod">
          <ac:chgData name="Sofia Rodriguez" userId="S::smr16n@my.fsu.edu::44dad701-b018-4992-a4f5-d341adb77968" providerId="AD" clId="Web-{9CA8A73B-08C7-420A-8C89-AB75210DD6C4}" dt="2021-12-01T23:15:13.305" v="39" actId="14100"/>
          <ac:spMkLst>
            <pc:docMk/>
            <pc:sldMk cId="541853025" sldId="256"/>
            <ac:spMk id="4" creationId="{7F7ECB1D-3EBD-4C76-A700-507AD2C63352}"/>
          </ac:spMkLst>
        </pc:spChg>
        <pc:spChg chg="add del mod">
          <ac:chgData name="Sofia Rodriguez" userId="S::smr16n@my.fsu.edu::44dad701-b018-4992-a4f5-d341adb77968" providerId="AD" clId="Web-{9CA8A73B-08C7-420A-8C89-AB75210DD6C4}" dt="2021-12-01T23:20:30.483" v="46"/>
          <ac:spMkLst>
            <pc:docMk/>
            <pc:sldMk cId="541853025" sldId="256"/>
            <ac:spMk id="6" creationId="{49F0CD72-43D0-4918-9C5F-1194117F0338}"/>
          </ac:spMkLst>
        </pc:spChg>
        <pc:spChg chg="mod">
          <ac:chgData name="Sofia Rodriguez" userId="S::smr16n@my.fsu.edu::44dad701-b018-4992-a4f5-d341adb77968" providerId="AD" clId="Web-{9CA8A73B-08C7-420A-8C89-AB75210DD6C4}" dt="2021-12-01T23:17:32.808" v="43" actId="1076"/>
          <ac:spMkLst>
            <pc:docMk/>
            <pc:sldMk cId="541853025" sldId="256"/>
            <ac:spMk id="11" creationId="{0FA1D68D-08A5-473A-8319-A08277E189B1}"/>
          </ac:spMkLst>
        </pc:spChg>
        <pc:spChg chg="mod">
          <ac:chgData name="Sofia Rodriguez" userId="S::smr16n@my.fsu.edu::44dad701-b018-4992-a4f5-d341adb77968" providerId="AD" clId="Web-{9CA8A73B-08C7-420A-8C89-AB75210DD6C4}" dt="2021-12-01T23:17:21.589" v="41" actId="1076"/>
          <ac:spMkLst>
            <pc:docMk/>
            <pc:sldMk cId="541853025" sldId="256"/>
            <ac:spMk id="12" creationId="{033166BB-2284-4747-A4E8-7F700C9FCA42}"/>
          </ac:spMkLst>
        </pc:spChg>
        <pc:spChg chg="mod">
          <ac:chgData name="Sofia Rodriguez" userId="S::smr16n@my.fsu.edu::44dad701-b018-4992-a4f5-d341adb77968" providerId="AD" clId="Web-{9CA8A73B-08C7-420A-8C89-AB75210DD6C4}" dt="2021-12-01T23:17:36.277" v="44" actId="1076"/>
          <ac:spMkLst>
            <pc:docMk/>
            <pc:sldMk cId="541853025" sldId="256"/>
            <ac:spMk id="14" creationId="{5607FCD9-9DCC-4C1E-92C4-FFA610927B76}"/>
          </ac:spMkLst>
        </pc:spChg>
        <pc:picChg chg="mod">
          <ac:chgData name="Sofia Rodriguez" userId="S::smr16n@my.fsu.edu::44dad701-b018-4992-a4f5-d341adb77968" providerId="AD" clId="Web-{9CA8A73B-08C7-420A-8C89-AB75210DD6C4}" dt="2021-12-01T23:11:57.738" v="5" actId="14100"/>
          <ac:picMkLst>
            <pc:docMk/>
            <pc:sldMk cId="541853025" sldId="256"/>
            <ac:picMk id="2" creationId="{5334A114-CAB5-4377-8A05-06608B461F9A}"/>
          </ac:picMkLst>
        </pc:picChg>
        <pc:picChg chg="add mod">
          <ac:chgData name="Sofia Rodriguez" userId="S::smr16n@my.fsu.edu::44dad701-b018-4992-a4f5-d341adb77968" providerId="AD" clId="Web-{9CA8A73B-08C7-420A-8C89-AB75210DD6C4}" dt="2021-12-01T23:11:43.894" v="4" actId="14100"/>
          <ac:picMkLst>
            <pc:docMk/>
            <pc:sldMk cId="541853025" sldId="256"/>
            <ac:picMk id="8" creationId="{A6C660B0-BA0D-4D47-85A4-4748EFD41B19}"/>
          </ac:picMkLst>
        </pc:picChg>
      </pc:sldChg>
    </pc:docChg>
  </pc:docChgLst>
  <pc:docChgLst>
    <pc:chgData name="David Jay" userId="S::dmj17b@my.fsu.edu::b2086089-43e9-4bb2-8316-095bb6bc015c" providerId="AD" clId="Web-{780DDFE7-B51B-4F25-A5D3-07BEBD398D59}"/>
    <pc:docChg chg="addSld modSld">
      <pc:chgData name="David Jay" userId="S::dmj17b@my.fsu.edu::b2086089-43e9-4bb2-8316-095bb6bc015c" providerId="AD" clId="Web-{780DDFE7-B51B-4F25-A5D3-07BEBD398D59}" dt="2021-12-02T21:51:46.432" v="80"/>
      <pc:docMkLst>
        <pc:docMk/>
      </pc:docMkLst>
      <pc:sldChg chg="addSp delSp modSp">
        <pc:chgData name="David Jay" userId="S::dmj17b@my.fsu.edu::b2086089-43e9-4bb2-8316-095bb6bc015c" providerId="AD" clId="Web-{780DDFE7-B51B-4F25-A5D3-07BEBD398D59}" dt="2021-12-02T21:51:46.432" v="80"/>
        <pc:sldMkLst>
          <pc:docMk/>
          <pc:sldMk cId="541853025" sldId="256"/>
        </pc:sldMkLst>
        <pc:spChg chg="ord">
          <ac:chgData name="David Jay" userId="S::dmj17b@my.fsu.edu::b2086089-43e9-4bb2-8316-095bb6bc015c" providerId="AD" clId="Web-{780DDFE7-B51B-4F25-A5D3-07BEBD398D59}" dt="2021-12-02T21:50:22.006" v="72"/>
          <ac:spMkLst>
            <pc:docMk/>
            <pc:sldMk cId="541853025" sldId="256"/>
            <ac:spMk id="5" creationId="{00000000-0000-0000-0000-000000000000}"/>
          </ac:spMkLst>
        </pc:spChg>
        <pc:spChg chg="del">
          <ac:chgData name="David Jay" userId="S::dmj17b@my.fsu.edu::b2086089-43e9-4bb2-8316-095bb6bc015c" providerId="AD" clId="Web-{780DDFE7-B51B-4F25-A5D3-07BEBD398D59}" dt="2021-12-02T21:51:46.432" v="80"/>
          <ac:spMkLst>
            <pc:docMk/>
            <pc:sldMk cId="541853025" sldId="256"/>
            <ac:spMk id="6" creationId="{49F0CD72-43D0-4918-9C5F-1194117F0338}"/>
          </ac:spMkLst>
        </pc:spChg>
        <pc:spChg chg="ord">
          <ac:chgData name="David Jay" userId="S::dmj17b@my.fsu.edu::b2086089-43e9-4bb2-8316-095bb6bc015c" providerId="AD" clId="Web-{780DDFE7-B51B-4F25-A5D3-07BEBD398D59}" dt="2021-12-02T21:50:26.725" v="73"/>
          <ac:spMkLst>
            <pc:docMk/>
            <pc:sldMk cId="541853025" sldId="256"/>
            <ac:spMk id="7" creationId="{00000000-0000-0000-0000-000000000000}"/>
          </ac:spMkLst>
        </pc:spChg>
        <pc:grpChg chg="add mod ord">
          <ac:chgData name="David Jay" userId="S::dmj17b@my.fsu.edu::b2086089-43e9-4bb2-8316-095bb6bc015c" providerId="AD" clId="Web-{780DDFE7-B51B-4F25-A5D3-07BEBD398D59}" dt="2021-12-02T21:50:43.210" v="77" actId="1076"/>
          <ac:grpSpMkLst>
            <pc:docMk/>
            <pc:sldMk cId="541853025" sldId="256"/>
            <ac:grpSpMk id="2" creationId="{249434AF-9538-4984-85A5-3DBC7C7E6CFE}"/>
          </ac:grpSpMkLst>
        </pc:grpChg>
        <pc:picChg chg="ord">
          <ac:chgData name="David Jay" userId="S::dmj17b@my.fsu.edu::b2086089-43e9-4bb2-8316-095bb6bc015c" providerId="AD" clId="Web-{780DDFE7-B51B-4F25-A5D3-07BEBD398D59}" dt="2021-12-02T21:50:36.804" v="76"/>
          <ac:picMkLst>
            <pc:docMk/>
            <pc:sldMk cId="541853025" sldId="256"/>
            <ac:picMk id="18" creationId="{1AFE9BE7-E881-48D8-B49E-2C8866A1937C}"/>
          </ac:picMkLst>
        </pc:picChg>
        <pc:picChg chg="del">
          <ac:chgData name="David Jay" userId="S::dmj17b@my.fsu.edu::b2086089-43e9-4bb2-8316-095bb6bc015c" providerId="AD" clId="Web-{780DDFE7-B51B-4F25-A5D3-07BEBD398D59}" dt="2021-12-02T21:49:20.911" v="56"/>
          <ac:picMkLst>
            <pc:docMk/>
            <pc:sldMk cId="541853025" sldId="256"/>
            <ac:picMk id="21" creationId="{DA971D30-AA89-41CA-BF9C-353FE262FBC3}"/>
          </ac:picMkLst>
        </pc:picChg>
        <pc:picChg chg="mod">
          <ac:chgData name="David Jay" userId="S::dmj17b@my.fsu.edu::b2086089-43e9-4bb2-8316-095bb6bc015c" providerId="AD" clId="Web-{780DDFE7-B51B-4F25-A5D3-07BEBD398D59}" dt="2021-12-02T21:51:29.242" v="79" actId="1076"/>
          <ac:picMkLst>
            <pc:docMk/>
            <pc:sldMk cId="541853025" sldId="256"/>
            <ac:picMk id="22" creationId="{00000000-0000-0000-0000-000000000000}"/>
          </ac:picMkLst>
        </pc:picChg>
        <pc:picChg chg="ord">
          <ac:chgData name="David Jay" userId="S::dmj17b@my.fsu.edu::b2086089-43e9-4bb2-8316-095bb6bc015c" providerId="AD" clId="Web-{780DDFE7-B51B-4F25-A5D3-07BEBD398D59}" dt="2021-12-02T21:50:13.334" v="71"/>
          <ac:picMkLst>
            <pc:docMk/>
            <pc:sldMk cId="541853025" sldId="256"/>
            <ac:picMk id="25" creationId="{FB578FDC-2547-4F1B-8135-1F96ED079D1A}"/>
          </ac:picMkLst>
        </pc:picChg>
      </pc:sldChg>
      <pc:sldChg chg="addSp delSp modSp new">
        <pc:chgData name="David Jay" userId="S::dmj17b@my.fsu.edu::b2086089-43e9-4bb2-8316-095bb6bc015c" providerId="AD" clId="Web-{780DDFE7-B51B-4F25-A5D3-07BEBD398D59}" dt="2021-12-02T21:49:14.068" v="54"/>
        <pc:sldMkLst>
          <pc:docMk/>
          <pc:sldMk cId="973663612" sldId="259"/>
        </pc:sldMkLst>
        <pc:spChg chg="del">
          <ac:chgData name="David Jay" userId="S::dmj17b@my.fsu.edu::b2086089-43e9-4bb2-8316-095bb6bc015c" providerId="AD" clId="Web-{780DDFE7-B51B-4F25-A5D3-07BEBD398D59}" dt="2021-12-02T21:42:40.028" v="4"/>
          <ac:spMkLst>
            <pc:docMk/>
            <pc:sldMk cId="973663612" sldId="259"/>
            <ac:spMk id="2" creationId="{3DD403F6-B6A3-4A87-9E3E-534C38BE3B65}"/>
          </ac:spMkLst>
        </pc:spChg>
        <pc:spChg chg="del">
          <ac:chgData name="David Jay" userId="S::dmj17b@my.fsu.edu::b2086089-43e9-4bb2-8316-095bb6bc015c" providerId="AD" clId="Web-{780DDFE7-B51B-4F25-A5D3-07BEBD398D59}" dt="2021-12-02T21:42:38.591" v="3"/>
          <ac:spMkLst>
            <pc:docMk/>
            <pc:sldMk cId="973663612" sldId="259"/>
            <ac:spMk id="3" creationId="{642F6D34-7507-4DCA-A163-61076BE803D8}"/>
          </ac:spMkLst>
        </pc:spChg>
        <pc:spChg chg="add mod">
          <ac:chgData name="David Jay" userId="S::dmj17b@my.fsu.edu::b2086089-43e9-4bb2-8316-095bb6bc015c" providerId="AD" clId="Web-{780DDFE7-B51B-4F25-A5D3-07BEBD398D59}" dt="2021-12-02T21:46:39.705" v="34"/>
          <ac:spMkLst>
            <pc:docMk/>
            <pc:sldMk cId="973663612" sldId="259"/>
            <ac:spMk id="8" creationId="{26A83C9E-3435-478B-AFD6-FDD707C980C8}"/>
          </ac:spMkLst>
        </pc:spChg>
        <pc:spChg chg="add mod">
          <ac:chgData name="David Jay" userId="S::dmj17b@my.fsu.edu::b2086089-43e9-4bb2-8316-095bb6bc015c" providerId="AD" clId="Web-{780DDFE7-B51B-4F25-A5D3-07BEBD398D59}" dt="2021-12-02T21:47:39.487" v="45" actId="1076"/>
          <ac:spMkLst>
            <pc:docMk/>
            <pc:sldMk cId="973663612" sldId="259"/>
            <ac:spMk id="9" creationId="{710383D3-8AA6-4DE6-BC5D-F2F0731015B8}"/>
          </ac:spMkLst>
        </pc:spChg>
        <pc:grpChg chg="add">
          <ac:chgData name="David Jay" userId="S::dmj17b@my.fsu.edu::b2086089-43e9-4bb2-8316-095bb6bc015c" providerId="AD" clId="Web-{780DDFE7-B51B-4F25-A5D3-07BEBD398D59}" dt="2021-12-02T21:48:39.786" v="46"/>
          <ac:grpSpMkLst>
            <pc:docMk/>
            <pc:sldMk cId="973663612" sldId="259"/>
            <ac:grpSpMk id="10" creationId="{FCF21D35-C702-47ED-9EF8-CF8FC92C4592}"/>
          </ac:grpSpMkLst>
        </pc:grpChg>
        <pc:grpChg chg="add mod">
          <ac:chgData name="David Jay" userId="S::dmj17b@my.fsu.edu::b2086089-43e9-4bb2-8316-095bb6bc015c" providerId="AD" clId="Web-{780DDFE7-B51B-4F25-A5D3-07BEBD398D59}" dt="2021-12-02T21:49:04.208" v="53" actId="14100"/>
          <ac:grpSpMkLst>
            <pc:docMk/>
            <pc:sldMk cId="973663612" sldId="259"/>
            <ac:grpSpMk id="11" creationId="{5239E087-E966-442D-9563-0B45DBD20556}"/>
          </ac:grpSpMkLst>
        </pc:grpChg>
        <pc:grpChg chg="add">
          <ac:chgData name="David Jay" userId="S::dmj17b@my.fsu.edu::b2086089-43e9-4bb2-8316-095bb6bc015c" providerId="AD" clId="Web-{780DDFE7-B51B-4F25-A5D3-07BEBD398D59}" dt="2021-12-02T21:49:14.068" v="54"/>
          <ac:grpSpMkLst>
            <pc:docMk/>
            <pc:sldMk cId="973663612" sldId="259"/>
            <ac:grpSpMk id="14" creationId="{6D289632-409A-4656-85FE-CEDBE3C69B37}"/>
          </ac:grpSpMkLst>
        </pc:grpChg>
        <pc:picChg chg="add mod">
          <ac:chgData name="David Jay" userId="S::dmj17b@my.fsu.edu::b2086089-43e9-4bb2-8316-095bb6bc015c" providerId="AD" clId="Web-{780DDFE7-B51B-4F25-A5D3-07BEBD398D59}" dt="2021-12-02T21:42:45.278" v="6" actId="1076"/>
          <ac:picMkLst>
            <pc:docMk/>
            <pc:sldMk cId="973663612" sldId="259"/>
            <ac:picMk id="5" creationId="{FCC1B92F-9EAA-477D-880C-A42145BFC738}"/>
          </ac:picMkLst>
        </pc:picChg>
        <pc:cxnChg chg="add mod">
          <ac:chgData name="David Jay" userId="S::dmj17b@my.fsu.edu::b2086089-43e9-4bb2-8316-095bb6bc015c" providerId="AD" clId="Web-{780DDFE7-B51B-4F25-A5D3-07BEBD398D59}" dt="2021-12-02T21:44:39.594" v="17" actId="14100"/>
          <ac:cxnSpMkLst>
            <pc:docMk/>
            <pc:sldMk cId="973663612" sldId="259"/>
            <ac:cxnSpMk id="6" creationId="{39490A75-1F37-4D0A-8FAC-5AD4F381E475}"/>
          </ac:cxnSpMkLst>
        </pc:cxnChg>
        <pc:cxnChg chg="add del mod">
          <ac:chgData name="David Jay" userId="S::dmj17b@my.fsu.edu::b2086089-43e9-4bb2-8316-095bb6bc015c" providerId="AD" clId="Web-{780DDFE7-B51B-4F25-A5D3-07BEBD398D59}" dt="2021-12-02T21:46:04.532" v="29"/>
          <ac:cxnSpMkLst>
            <pc:docMk/>
            <pc:sldMk cId="973663612" sldId="259"/>
            <ac:cxnSpMk id="7" creationId="{823274EF-4E03-473B-82A6-5638E6EC5033}"/>
          </ac:cxnSpMkLst>
        </pc:cxnChg>
      </pc:sldChg>
    </pc:docChg>
  </pc:docChgLst>
  <pc:docChgLst>
    <pc:chgData name="Michael Nalovic" userId="S::msn15@my.fsu.edu::fb26771c-45ab-4440-9104-ce187e4ac880" providerId="AD" clId="Web-{524026AA-2B79-4EA2-BD43-FCA8D8DAE44D}"/>
    <pc:docChg chg="modSld">
      <pc:chgData name="Michael Nalovic" userId="S::msn15@my.fsu.edu::fb26771c-45ab-4440-9104-ce187e4ac880" providerId="AD" clId="Web-{524026AA-2B79-4EA2-BD43-FCA8D8DAE44D}" dt="2021-12-02T00:08:43.510" v="487" actId="1076"/>
      <pc:docMkLst>
        <pc:docMk/>
      </pc:docMkLst>
      <pc:sldChg chg="addSp delSp modSp">
        <pc:chgData name="Michael Nalovic" userId="S::msn15@my.fsu.edu::fb26771c-45ab-4440-9104-ce187e4ac880" providerId="AD" clId="Web-{524026AA-2B79-4EA2-BD43-FCA8D8DAE44D}" dt="2021-12-02T00:08:43.510" v="487" actId="1076"/>
        <pc:sldMkLst>
          <pc:docMk/>
          <pc:sldMk cId="541853025" sldId="256"/>
        </pc:sldMkLst>
        <pc:spChg chg="mod">
          <ac:chgData name="Michael Nalovic" userId="S::msn15@my.fsu.edu::fb26771c-45ab-4440-9104-ce187e4ac880" providerId="AD" clId="Web-{524026AA-2B79-4EA2-BD43-FCA8D8DAE44D}" dt="2021-12-02T00:08:40.182" v="486" actId="1076"/>
          <ac:spMkLst>
            <pc:docMk/>
            <pc:sldMk cId="541853025" sldId="256"/>
            <ac:spMk id="3" creationId="{177ECFD2-D73B-4DBA-AB9C-985FE576ACBD}"/>
          </ac:spMkLst>
        </pc:spChg>
        <pc:spChg chg="mod topLvl">
          <ac:chgData name="Michael Nalovic" userId="S::msn15@my.fsu.edu::fb26771c-45ab-4440-9104-ce187e4ac880" providerId="AD" clId="Web-{524026AA-2B79-4EA2-BD43-FCA8D8DAE44D}" dt="2021-12-01T23:57:35.448" v="433" actId="20577"/>
          <ac:spMkLst>
            <pc:docMk/>
            <pc:sldMk cId="541853025" sldId="256"/>
            <ac:spMk id="4" creationId="{7F7ECB1D-3EBD-4C76-A700-507AD2C63352}"/>
          </ac:spMkLst>
        </pc:spChg>
        <pc:spChg chg="mod">
          <ac:chgData name="Michael Nalovic" userId="S::msn15@my.fsu.edu::fb26771c-45ab-4440-9104-ce187e4ac880" providerId="AD" clId="Web-{524026AA-2B79-4EA2-BD43-FCA8D8DAE44D}" dt="2021-12-01T23:48:24.716" v="248" actId="20577"/>
          <ac:spMkLst>
            <pc:docMk/>
            <pc:sldMk cId="541853025" sldId="256"/>
            <ac:spMk id="10" creationId="{E8F145DA-FE86-47A5-A9D4-30B8C6678042}"/>
          </ac:spMkLst>
        </pc:spChg>
        <pc:spChg chg="mod">
          <ac:chgData name="Michael Nalovic" userId="S::msn15@my.fsu.edu::fb26771c-45ab-4440-9104-ce187e4ac880" providerId="AD" clId="Web-{524026AA-2B79-4EA2-BD43-FCA8D8DAE44D}" dt="2021-12-02T00:08:24.119" v="485"/>
          <ac:spMkLst>
            <pc:docMk/>
            <pc:sldMk cId="541853025" sldId="256"/>
            <ac:spMk id="11" creationId="{0FA1D68D-08A5-473A-8319-A08277E189B1}"/>
          </ac:spMkLst>
        </pc:spChg>
        <pc:spChg chg="mod">
          <ac:chgData name="Michael Nalovic" userId="S::msn15@my.fsu.edu::fb26771c-45ab-4440-9104-ce187e4ac880" providerId="AD" clId="Web-{524026AA-2B79-4EA2-BD43-FCA8D8DAE44D}" dt="2021-12-01T23:51:40.549" v="380" actId="1076"/>
          <ac:spMkLst>
            <pc:docMk/>
            <pc:sldMk cId="541853025" sldId="256"/>
            <ac:spMk id="13" creationId="{1C899D3C-165E-4103-B7BD-0A5E3D2A7FDE}"/>
          </ac:spMkLst>
        </pc:spChg>
        <pc:spChg chg="add del mod">
          <ac:chgData name="Michael Nalovic" userId="S::msn15@my.fsu.edu::fb26771c-45ab-4440-9104-ce187e4ac880" providerId="AD" clId="Web-{524026AA-2B79-4EA2-BD43-FCA8D8DAE44D}" dt="2021-12-01T23:41:11.175" v="177" actId="1076"/>
          <ac:spMkLst>
            <pc:docMk/>
            <pc:sldMk cId="541853025" sldId="256"/>
            <ac:spMk id="19" creationId="{00000000-0000-0000-0000-000000000000}"/>
          </ac:spMkLst>
        </pc:spChg>
        <pc:spChg chg="add del mod topLvl">
          <ac:chgData name="Michael Nalovic" userId="S::msn15@my.fsu.edu::fb26771c-45ab-4440-9104-ce187e4ac880" providerId="AD" clId="Web-{524026AA-2B79-4EA2-BD43-FCA8D8DAE44D}" dt="2021-12-01T23:54:09.115" v="408"/>
          <ac:spMkLst>
            <pc:docMk/>
            <pc:sldMk cId="541853025" sldId="256"/>
            <ac:spMk id="20" creationId="{935949E7-898F-4316-AB53-F96426D23304}"/>
          </ac:spMkLst>
        </pc:spChg>
        <pc:spChg chg="add del mod">
          <ac:chgData name="Michael Nalovic" userId="S::msn15@my.fsu.edu::fb26771c-45ab-4440-9104-ce187e4ac880" providerId="AD" clId="Web-{524026AA-2B79-4EA2-BD43-FCA8D8DAE44D}" dt="2021-12-01T23:57:54.432" v="439"/>
          <ac:spMkLst>
            <pc:docMk/>
            <pc:sldMk cId="541853025" sldId="256"/>
            <ac:spMk id="24" creationId="{3D309AF1-77F4-41D7-A8BD-83DBD0FC5ED0}"/>
          </ac:spMkLst>
        </pc:spChg>
        <pc:grpChg chg="add del">
          <ac:chgData name="Michael Nalovic" userId="S::msn15@my.fsu.edu::fb26771c-45ab-4440-9104-ce187e4ac880" providerId="AD" clId="Web-{524026AA-2B79-4EA2-BD43-FCA8D8DAE44D}" dt="2021-12-01T23:54:09.115" v="408"/>
          <ac:grpSpMkLst>
            <pc:docMk/>
            <pc:sldMk cId="541853025" sldId="256"/>
            <ac:grpSpMk id="25" creationId="{ED2F8886-6CB0-4556-9260-8C3DDEDC5A85}"/>
          </ac:grpSpMkLst>
        </pc:grpChg>
        <pc:picChg chg="add mod">
          <ac:chgData name="Michael Nalovic" userId="S::msn15@my.fsu.edu::fb26771c-45ab-4440-9104-ce187e4ac880" providerId="AD" clId="Web-{524026AA-2B79-4EA2-BD43-FCA8D8DAE44D}" dt="2021-12-01T23:18:28.002" v="4" actId="1076"/>
          <ac:picMkLst>
            <pc:docMk/>
            <pc:sldMk cId="541853025" sldId="256"/>
            <ac:picMk id="15" creationId="{185375F0-344C-42AB-ADEA-DA12871C5720}"/>
          </ac:picMkLst>
        </pc:picChg>
        <pc:picChg chg="add mod">
          <ac:chgData name="Michael Nalovic" userId="S::msn15@my.fsu.edu::fb26771c-45ab-4440-9104-ce187e4ac880" providerId="AD" clId="Web-{524026AA-2B79-4EA2-BD43-FCA8D8DAE44D}" dt="2021-12-01T23:54:46.069" v="428" actId="1076"/>
          <ac:picMkLst>
            <pc:docMk/>
            <pc:sldMk cId="541853025" sldId="256"/>
            <ac:picMk id="16" creationId="{EF9B5A20-A90A-4A99-BF0B-A57E7F731195}"/>
          </ac:picMkLst>
        </pc:picChg>
        <pc:picChg chg="add mod">
          <ac:chgData name="Michael Nalovic" userId="S::msn15@my.fsu.edu::fb26771c-45ab-4440-9104-ce187e4ac880" providerId="AD" clId="Web-{524026AA-2B79-4EA2-BD43-FCA8D8DAE44D}" dt="2021-12-02T00:08:43.510" v="487" actId="1076"/>
          <ac:picMkLst>
            <pc:docMk/>
            <pc:sldMk cId="541853025" sldId="256"/>
            <ac:picMk id="17" creationId="{F7EE2826-4A4F-47E9-80BE-11AE871DAD26}"/>
          </ac:picMkLst>
        </pc:picChg>
        <pc:picChg chg="add del mod modCrop">
          <ac:chgData name="Michael Nalovic" userId="S::msn15@my.fsu.edu::fb26771c-45ab-4440-9104-ce187e4ac880" providerId="AD" clId="Web-{524026AA-2B79-4EA2-BD43-FCA8D8DAE44D}" dt="2021-12-02T00:04:16.598" v="475"/>
          <ac:picMkLst>
            <pc:docMk/>
            <pc:sldMk cId="541853025" sldId="256"/>
            <ac:picMk id="23" creationId="{1607C980-1644-4E71-AAB7-4A9767B2975D}"/>
          </ac:picMkLst>
        </pc:picChg>
      </pc:sldChg>
    </pc:docChg>
  </pc:docChgLst>
  <pc:docChgLst>
    <pc:chgData name="Sofia Rodriguez" userId="44dad701-b018-4992-a4f5-d341adb77968" providerId="ADAL" clId="{7F4809AC-73F4-0C4B-AFB3-E82CF626685A}"/>
    <pc:docChg chg="undo custSel addSld delSld modSld sldOrd">
      <pc:chgData name="Sofia Rodriguez" userId="44dad701-b018-4992-a4f5-d341adb77968" providerId="ADAL" clId="{7F4809AC-73F4-0C4B-AFB3-E82CF626685A}" dt="2022-01-24T23:25:13.363" v="655" actId="21"/>
      <pc:docMkLst>
        <pc:docMk/>
      </pc:docMkLst>
      <pc:sldChg chg="addSp delSp modSp del mod modNotesTx">
        <pc:chgData name="Sofia Rodriguez" userId="44dad701-b018-4992-a4f5-d341adb77968" providerId="ADAL" clId="{7F4809AC-73F4-0C4B-AFB3-E82CF626685A}" dt="2021-12-02T22:43:41.189" v="424" actId="2696"/>
        <pc:sldMkLst>
          <pc:docMk/>
          <pc:sldMk cId="541853025" sldId="256"/>
        </pc:sldMkLst>
        <pc:spChg chg="mod">
          <ac:chgData name="Sofia Rodriguez" userId="44dad701-b018-4992-a4f5-d341adb77968" providerId="ADAL" clId="{7F4809AC-73F4-0C4B-AFB3-E82CF626685A}" dt="2021-12-02T22:19:01.918" v="345" actId="1076"/>
          <ac:spMkLst>
            <pc:docMk/>
            <pc:sldMk cId="541853025" sldId="256"/>
            <ac:spMk id="4" creationId="{7F7ECB1D-3EBD-4C76-A700-507AD2C63352}"/>
          </ac:spMkLst>
        </pc:spChg>
        <pc:spChg chg="mod">
          <ac:chgData name="Sofia Rodriguez" userId="44dad701-b018-4992-a4f5-d341adb77968" providerId="ADAL" clId="{7F4809AC-73F4-0C4B-AFB3-E82CF626685A}" dt="2021-12-02T22:22:13.582" v="346" actId="1076"/>
          <ac:spMkLst>
            <pc:docMk/>
            <pc:sldMk cId="541853025" sldId="256"/>
            <ac:spMk id="5" creationId="{00000000-0000-0000-0000-000000000000}"/>
          </ac:spMkLst>
        </pc:spChg>
        <pc:spChg chg="mod">
          <ac:chgData name="Sofia Rodriguez" userId="44dad701-b018-4992-a4f5-d341adb77968" providerId="ADAL" clId="{7F4809AC-73F4-0C4B-AFB3-E82CF626685A}" dt="2021-12-02T21:36:06.131" v="326" actId="1076"/>
          <ac:spMkLst>
            <pc:docMk/>
            <pc:sldMk cId="541853025" sldId="256"/>
            <ac:spMk id="7" creationId="{00000000-0000-0000-0000-000000000000}"/>
          </ac:spMkLst>
        </pc:spChg>
        <pc:spChg chg="mod">
          <ac:chgData name="Sofia Rodriguez" userId="44dad701-b018-4992-a4f5-d341adb77968" providerId="ADAL" clId="{7F4809AC-73F4-0C4B-AFB3-E82CF626685A}" dt="2021-12-02T21:30:43.308" v="211" actId="1076"/>
          <ac:spMkLst>
            <pc:docMk/>
            <pc:sldMk cId="541853025" sldId="256"/>
            <ac:spMk id="10" creationId="{E8F145DA-FE86-47A5-A9D4-30B8C6678042}"/>
          </ac:spMkLst>
        </pc:spChg>
        <pc:spChg chg="mod">
          <ac:chgData name="Sofia Rodriguez" userId="44dad701-b018-4992-a4f5-d341adb77968" providerId="ADAL" clId="{7F4809AC-73F4-0C4B-AFB3-E82CF626685A}" dt="2021-12-02T21:32:52.427" v="230" actId="166"/>
          <ac:spMkLst>
            <pc:docMk/>
            <pc:sldMk cId="541853025" sldId="256"/>
            <ac:spMk id="11" creationId="{0FA1D68D-08A5-473A-8319-A08277E189B1}"/>
          </ac:spMkLst>
        </pc:spChg>
        <pc:spChg chg="mod">
          <ac:chgData name="Sofia Rodriguez" userId="44dad701-b018-4992-a4f5-d341adb77968" providerId="ADAL" clId="{7F4809AC-73F4-0C4B-AFB3-E82CF626685A}" dt="2021-12-02T21:30:55.172" v="216" actId="1076"/>
          <ac:spMkLst>
            <pc:docMk/>
            <pc:sldMk cId="541853025" sldId="256"/>
            <ac:spMk id="12" creationId="{033166BB-2284-4747-A4E8-7F700C9FCA42}"/>
          </ac:spMkLst>
        </pc:spChg>
        <pc:spChg chg="mod">
          <ac:chgData name="Sofia Rodriguez" userId="44dad701-b018-4992-a4f5-d341adb77968" providerId="ADAL" clId="{7F4809AC-73F4-0C4B-AFB3-E82CF626685A}" dt="2021-12-02T21:36:37.893" v="330" actId="1076"/>
          <ac:spMkLst>
            <pc:docMk/>
            <pc:sldMk cId="541853025" sldId="256"/>
            <ac:spMk id="14" creationId="{5607FCD9-9DCC-4C1E-92C4-FFA610927B76}"/>
          </ac:spMkLst>
        </pc:spChg>
        <pc:spChg chg="add del">
          <ac:chgData name="Sofia Rodriguez" userId="44dad701-b018-4992-a4f5-d341adb77968" providerId="ADAL" clId="{7F4809AC-73F4-0C4B-AFB3-E82CF626685A}" dt="2021-12-02T21:31:26.163" v="221" actId="478"/>
          <ac:spMkLst>
            <pc:docMk/>
            <pc:sldMk cId="541853025" sldId="256"/>
            <ac:spMk id="19" creationId="{00000000-0000-0000-0000-000000000000}"/>
          </ac:spMkLst>
        </pc:spChg>
        <pc:spChg chg="add del mod">
          <ac:chgData name="Sofia Rodriguez" userId="44dad701-b018-4992-a4f5-d341adb77968" providerId="ADAL" clId="{7F4809AC-73F4-0C4B-AFB3-E82CF626685A}" dt="2021-12-02T21:31:36.504" v="225" actId="478"/>
          <ac:spMkLst>
            <pc:docMk/>
            <pc:sldMk cId="541853025" sldId="256"/>
            <ac:spMk id="30" creationId="{ED63C026-B40E-7F45-B986-08F71BA50983}"/>
          </ac:spMkLst>
        </pc:spChg>
        <pc:spChg chg="add del mod">
          <ac:chgData name="Sofia Rodriguez" userId="44dad701-b018-4992-a4f5-d341adb77968" providerId="ADAL" clId="{7F4809AC-73F4-0C4B-AFB3-E82CF626685A}" dt="2021-12-02T21:31:36.504" v="225" actId="478"/>
          <ac:spMkLst>
            <pc:docMk/>
            <pc:sldMk cId="541853025" sldId="256"/>
            <ac:spMk id="31" creationId="{6626FD40-AF1E-3D46-BB43-C5462E79427F}"/>
          </ac:spMkLst>
        </pc:spChg>
        <pc:spChg chg="add del mod">
          <ac:chgData name="Sofia Rodriguez" userId="44dad701-b018-4992-a4f5-d341adb77968" providerId="ADAL" clId="{7F4809AC-73F4-0C4B-AFB3-E82CF626685A}" dt="2021-12-02T21:31:36.504" v="225" actId="478"/>
          <ac:spMkLst>
            <pc:docMk/>
            <pc:sldMk cId="541853025" sldId="256"/>
            <ac:spMk id="32" creationId="{51F43854-2D3D-E646-9AF8-6EB11B4790AB}"/>
          </ac:spMkLst>
        </pc:spChg>
        <pc:spChg chg="add del mod">
          <ac:chgData name="Sofia Rodriguez" userId="44dad701-b018-4992-a4f5-d341adb77968" providerId="ADAL" clId="{7F4809AC-73F4-0C4B-AFB3-E82CF626685A}" dt="2021-12-02T21:31:36.504" v="225" actId="478"/>
          <ac:spMkLst>
            <pc:docMk/>
            <pc:sldMk cId="541853025" sldId="256"/>
            <ac:spMk id="33" creationId="{1CEE186D-76A8-424D-9EEF-3865D10DC313}"/>
          </ac:spMkLst>
        </pc:spChg>
        <pc:spChg chg="mod">
          <ac:chgData name="Sofia Rodriguez" userId="44dad701-b018-4992-a4f5-d341adb77968" providerId="ADAL" clId="{7F4809AC-73F4-0C4B-AFB3-E82CF626685A}" dt="2021-12-02T21:31:27.959" v="222"/>
          <ac:spMkLst>
            <pc:docMk/>
            <pc:sldMk cId="541853025" sldId="256"/>
            <ac:spMk id="36" creationId="{DEE004AC-1E72-1346-A4CE-D90AB8BDC7E5}"/>
          </ac:spMkLst>
        </pc:spChg>
        <pc:spChg chg="add del mod">
          <ac:chgData name="Sofia Rodriguez" userId="44dad701-b018-4992-a4f5-d341adb77968" providerId="ADAL" clId="{7F4809AC-73F4-0C4B-AFB3-E82CF626685A}" dt="2021-12-02T21:31:36.504" v="225" actId="478"/>
          <ac:spMkLst>
            <pc:docMk/>
            <pc:sldMk cId="541853025" sldId="256"/>
            <ac:spMk id="37" creationId="{695339C7-E54C-9949-BA74-E73452A6438C}"/>
          </ac:spMkLst>
        </pc:spChg>
        <pc:spChg chg="add del mod">
          <ac:chgData name="Sofia Rodriguez" userId="44dad701-b018-4992-a4f5-d341adb77968" providerId="ADAL" clId="{7F4809AC-73F4-0C4B-AFB3-E82CF626685A}" dt="2021-12-02T21:31:36.504" v="225" actId="478"/>
          <ac:spMkLst>
            <pc:docMk/>
            <pc:sldMk cId="541853025" sldId="256"/>
            <ac:spMk id="39" creationId="{57E42E5F-2A8C-8542-9ECF-44BCF60DDD0E}"/>
          </ac:spMkLst>
        </pc:spChg>
        <pc:spChg chg="add del mod">
          <ac:chgData name="Sofia Rodriguez" userId="44dad701-b018-4992-a4f5-d341adb77968" providerId="ADAL" clId="{7F4809AC-73F4-0C4B-AFB3-E82CF626685A}" dt="2021-12-02T21:31:36.504" v="225" actId="478"/>
          <ac:spMkLst>
            <pc:docMk/>
            <pc:sldMk cId="541853025" sldId="256"/>
            <ac:spMk id="40" creationId="{5982BA69-A074-0E43-B621-0FB0EBB0ED23}"/>
          </ac:spMkLst>
        </pc:spChg>
        <pc:spChg chg="add del mod">
          <ac:chgData name="Sofia Rodriguez" userId="44dad701-b018-4992-a4f5-d341adb77968" providerId="ADAL" clId="{7F4809AC-73F4-0C4B-AFB3-E82CF626685A}" dt="2021-12-02T21:31:36.504" v="225" actId="478"/>
          <ac:spMkLst>
            <pc:docMk/>
            <pc:sldMk cId="541853025" sldId="256"/>
            <ac:spMk id="41" creationId="{1273A4CF-37C2-764C-8509-56CCAC2F24C8}"/>
          </ac:spMkLst>
        </pc:spChg>
        <pc:spChg chg="add del mod">
          <ac:chgData name="Sofia Rodriguez" userId="44dad701-b018-4992-a4f5-d341adb77968" providerId="ADAL" clId="{7F4809AC-73F4-0C4B-AFB3-E82CF626685A}" dt="2021-12-02T21:31:36.504" v="225" actId="478"/>
          <ac:spMkLst>
            <pc:docMk/>
            <pc:sldMk cId="541853025" sldId="256"/>
            <ac:spMk id="42" creationId="{1D2A9823-2CF6-4B4F-A6A4-1B95340A21FD}"/>
          </ac:spMkLst>
        </pc:spChg>
        <pc:spChg chg="add del mod">
          <ac:chgData name="Sofia Rodriguez" userId="44dad701-b018-4992-a4f5-d341adb77968" providerId="ADAL" clId="{7F4809AC-73F4-0C4B-AFB3-E82CF626685A}" dt="2021-12-02T21:31:36.504" v="225" actId="478"/>
          <ac:spMkLst>
            <pc:docMk/>
            <pc:sldMk cId="541853025" sldId="256"/>
            <ac:spMk id="43" creationId="{6F20AFE3-EB5C-C845-9E24-3107006EBA98}"/>
          </ac:spMkLst>
        </pc:spChg>
        <pc:spChg chg="add del mod">
          <ac:chgData name="Sofia Rodriguez" userId="44dad701-b018-4992-a4f5-d341adb77968" providerId="ADAL" clId="{7F4809AC-73F4-0C4B-AFB3-E82CF626685A}" dt="2021-12-02T21:31:36.504" v="225" actId="478"/>
          <ac:spMkLst>
            <pc:docMk/>
            <pc:sldMk cId="541853025" sldId="256"/>
            <ac:spMk id="44" creationId="{081AE2B0-4EDB-AC4D-94EB-38C6434E1FB2}"/>
          </ac:spMkLst>
        </pc:spChg>
        <pc:spChg chg="add del mod">
          <ac:chgData name="Sofia Rodriguez" userId="44dad701-b018-4992-a4f5-d341adb77968" providerId="ADAL" clId="{7F4809AC-73F4-0C4B-AFB3-E82CF626685A}" dt="2021-12-02T21:31:36.504" v="225" actId="478"/>
          <ac:spMkLst>
            <pc:docMk/>
            <pc:sldMk cId="541853025" sldId="256"/>
            <ac:spMk id="45" creationId="{D12FA374-F756-EB40-A212-84069B264169}"/>
          </ac:spMkLst>
        </pc:spChg>
        <pc:spChg chg="add del mod">
          <ac:chgData name="Sofia Rodriguez" userId="44dad701-b018-4992-a4f5-d341adb77968" providerId="ADAL" clId="{7F4809AC-73F4-0C4B-AFB3-E82CF626685A}" dt="2021-12-02T21:31:36.504" v="225" actId="478"/>
          <ac:spMkLst>
            <pc:docMk/>
            <pc:sldMk cId="541853025" sldId="256"/>
            <ac:spMk id="46" creationId="{77D19432-A4CF-2346-96A4-13F0C269B101}"/>
          </ac:spMkLst>
        </pc:spChg>
        <pc:spChg chg="add del mod">
          <ac:chgData name="Sofia Rodriguez" userId="44dad701-b018-4992-a4f5-d341adb77968" providerId="ADAL" clId="{7F4809AC-73F4-0C4B-AFB3-E82CF626685A}" dt="2021-12-02T21:31:36.504" v="225" actId="478"/>
          <ac:spMkLst>
            <pc:docMk/>
            <pc:sldMk cId="541853025" sldId="256"/>
            <ac:spMk id="48" creationId="{60FDE42C-3140-A64E-9965-A89BABE4C34F}"/>
          </ac:spMkLst>
        </pc:spChg>
        <pc:spChg chg="add del mod">
          <ac:chgData name="Sofia Rodriguez" userId="44dad701-b018-4992-a4f5-d341adb77968" providerId="ADAL" clId="{7F4809AC-73F4-0C4B-AFB3-E82CF626685A}" dt="2021-12-02T21:31:36.504" v="225" actId="478"/>
          <ac:spMkLst>
            <pc:docMk/>
            <pc:sldMk cId="541853025" sldId="256"/>
            <ac:spMk id="49" creationId="{2016BB21-C137-1448-9FE7-D2D74AA6336D}"/>
          </ac:spMkLst>
        </pc:spChg>
        <pc:grpChg chg="add del mod">
          <ac:chgData name="Sofia Rodriguez" userId="44dad701-b018-4992-a4f5-d341adb77968" providerId="ADAL" clId="{7F4809AC-73F4-0C4B-AFB3-E82CF626685A}" dt="2021-12-02T21:31:36.504" v="225" actId="478"/>
          <ac:grpSpMkLst>
            <pc:docMk/>
            <pc:sldMk cId="541853025" sldId="256"/>
            <ac:grpSpMk id="34" creationId="{E4B42B15-5E9C-EE4A-B25D-EDE2CDA8E70A}"/>
          </ac:grpSpMkLst>
        </pc:grpChg>
        <pc:picChg chg="del mod">
          <ac:chgData name="Sofia Rodriguez" userId="44dad701-b018-4992-a4f5-d341adb77968" providerId="ADAL" clId="{7F4809AC-73F4-0C4B-AFB3-E82CF626685A}" dt="2021-12-02T21:26:36.752" v="92" actId="478"/>
          <ac:picMkLst>
            <pc:docMk/>
            <pc:sldMk cId="541853025" sldId="256"/>
            <ac:picMk id="2" creationId="{5334A114-CAB5-4377-8A05-06608B461F9A}"/>
          </ac:picMkLst>
        </pc:picChg>
        <pc:picChg chg="mod">
          <ac:chgData name="Sofia Rodriguez" userId="44dad701-b018-4992-a4f5-d341adb77968" providerId="ADAL" clId="{7F4809AC-73F4-0C4B-AFB3-E82CF626685A}" dt="2021-12-02T21:29:39.567" v="198"/>
          <ac:picMkLst>
            <pc:docMk/>
            <pc:sldMk cId="541853025" sldId="256"/>
            <ac:picMk id="8" creationId="{A6C660B0-BA0D-4D47-85A4-4748EFD41B19}"/>
          </ac:picMkLst>
        </pc:picChg>
        <pc:picChg chg="mod">
          <ac:chgData name="Sofia Rodriguez" userId="44dad701-b018-4992-a4f5-d341adb77968" providerId="ADAL" clId="{7F4809AC-73F4-0C4B-AFB3-E82CF626685A}" dt="2021-12-02T22:25:47.614" v="348" actId="1076"/>
          <ac:picMkLst>
            <pc:docMk/>
            <pc:sldMk cId="541853025" sldId="256"/>
            <ac:picMk id="15" creationId="{185375F0-344C-42AB-ADEA-DA12871C5720}"/>
          </ac:picMkLst>
        </pc:picChg>
        <pc:picChg chg="add del mod">
          <ac:chgData name="Sofia Rodriguez" userId="44dad701-b018-4992-a4f5-d341adb77968" providerId="ADAL" clId="{7F4809AC-73F4-0C4B-AFB3-E82CF626685A}" dt="2021-12-02T22:30:40.468" v="359" actId="1076"/>
          <ac:picMkLst>
            <pc:docMk/>
            <pc:sldMk cId="541853025" sldId="256"/>
            <ac:picMk id="18" creationId="{1AFE9BE7-E881-48D8-B49E-2C8866A1937C}"/>
          </ac:picMkLst>
        </pc:picChg>
        <pc:picChg chg="mod">
          <ac:chgData name="Sofia Rodriguez" userId="44dad701-b018-4992-a4f5-d341adb77968" providerId="ADAL" clId="{7F4809AC-73F4-0C4B-AFB3-E82CF626685A}" dt="2021-12-02T21:32:59.491" v="232" actId="1076"/>
          <ac:picMkLst>
            <pc:docMk/>
            <pc:sldMk cId="541853025" sldId="256"/>
            <ac:picMk id="21" creationId="{DA971D30-AA89-41CA-BF9C-353FE262FBC3}"/>
          </ac:picMkLst>
        </pc:picChg>
        <pc:picChg chg="mod">
          <ac:chgData name="Sofia Rodriguez" userId="44dad701-b018-4992-a4f5-d341adb77968" providerId="ADAL" clId="{7F4809AC-73F4-0C4B-AFB3-E82CF626685A}" dt="2021-12-02T21:31:03.587" v="218" actId="1076"/>
          <ac:picMkLst>
            <pc:docMk/>
            <pc:sldMk cId="541853025" sldId="256"/>
            <ac:picMk id="22" creationId="{00000000-0000-0000-0000-000000000000}"/>
          </ac:picMkLst>
        </pc:picChg>
        <pc:picChg chg="add mod">
          <ac:chgData name="Sofia Rodriguez" userId="44dad701-b018-4992-a4f5-d341adb77968" providerId="ADAL" clId="{7F4809AC-73F4-0C4B-AFB3-E82CF626685A}" dt="2021-12-02T21:29:05.604" v="190" actId="1076"/>
          <ac:picMkLst>
            <pc:docMk/>
            <pc:sldMk cId="541853025" sldId="256"/>
            <ac:picMk id="23" creationId="{E77BA361-7E6E-CC4B-85E2-8CF78249DB55}"/>
          </ac:picMkLst>
        </pc:picChg>
        <pc:picChg chg="add del mod">
          <ac:chgData name="Sofia Rodriguez" userId="44dad701-b018-4992-a4f5-d341adb77968" providerId="ADAL" clId="{7F4809AC-73F4-0C4B-AFB3-E82CF626685A}" dt="2021-12-02T21:31:36.504" v="225" actId="478"/>
          <ac:picMkLst>
            <pc:docMk/>
            <pc:sldMk cId="541853025" sldId="256"/>
            <ac:picMk id="24" creationId="{9CB016F9-8AFC-394D-8B82-E4AAFFF0DD23}"/>
          </ac:picMkLst>
        </pc:picChg>
        <pc:picChg chg="add mod modCrop">
          <ac:chgData name="Sofia Rodriguez" userId="44dad701-b018-4992-a4f5-d341adb77968" providerId="ADAL" clId="{7F4809AC-73F4-0C4B-AFB3-E82CF626685A}" dt="2021-12-02T22:33:25.107" v="373"/>
          <ac:picMkLst>
            <pc:docMk/>
            <pc:sldMk cId="541853025" sldId="256"/>
            <ac:picMk id="33" creationId="{D74ACA22-1D8B-354D-84B6-3EDF86E1368E}"/>
          </ac:picMkLst>
        </pc:picChg>
        <pc:cxnChg chg="add del mod">
          <ac:chgData name="Sofia Rodriguez" userId="44dad701-b018-4992-a4f5-d341adb77968" providerId="ADAL" clId="{7F4809AC-73F4-0C4B-AFB3-E82CF626685A}" dt="2021-12-02T21:31:36.504" v="225" actId="478"/>
          <ac:cxnSpMkLst>
            <pc:docMk/>
            <pc:sldMk cId="541853025" sldId="256"/>
            <ac:cxnSpMk id="25" creationId="{BEBD37D9-A2BA-FD40-B42E-63287D96A792}"/>
          </ac:cxnSpMkLst>
        </pc:cxnChg>
        <pc:cxnChg chg="add del mod">
          <ac:chgData name="Sofia Rodriguez" userId="44dad701-b018-4992-a4f5-d341adb77968" providerId="ADAL" clId="{7F4809AC-73F4-0C4B-AFB3-E82CF626685A}" dt="2021-12-02T21:31:36.504" v="225" actId="478"/>
          <ac:cxnSpMkLst>
            <pc:docMk/>
            <pc:sldMk cId="541853025" sldId="256"/>
            <ac:cxnSpMk id="26" creationId="{2CA0A4CD-10AE-5545-8A07-90E95568E49E}"/>
          </ac:cxnSpMkLst>
        </pc:cxnChg>
        <pc:cxnChg chg="add del mod">
          <ac:chgData name="Sofia Rodriguez" userId="44dad701-b018-4992-a4f5-d341adb77968" providerId="ADAL" clId="{7F4809AC-73F4-0C4B-AFB3-E82CF626685A}" dt="2021-12-02T21:31:36.504" v="225" actId="478"/>
          <ac:cxnSpMkLst>
            <pc:docMk/>
            <pc:sldMk cId="541853025" sldId="256"/>
            <ac:cxnSpMk id="27" creationId="{4F7504F9-63D0-454E-81FB-D090AAA8DD05}"/>
          </ac:cxnSpMkLst>
        </pc:cxnChg>
        <pc:cxnChg chg="add del mod">
          <ac:chgData name="Sofia Rodriguez" userId="44dad701-b018-4992-a4f5-d341adb77968" providerId="ADAL" clId="{7F4809AC-73F4-0C4B-AFB3-E82CF626685A}" dt="2021-12-02T21:31:36.504" v="225" actId="478"/>
          <ac:cxnSpMkLst>
            <pc:docMk/>
            <pc:sldMk cId="541853025" sldId="256"/>
            <ac:cxnSpMk id="28" creationId="{08E3939D-2BFD-B349-8C10-C4E131CDB03E}"/>
          </ac:cxnSpMkLst>
        </pc:cxnChg>
        <pc:cxnChg chg="add del mod">
          <ac:chgData name="Sofia Rodriguez" userId="44dad701-b018-4992-a4f5-d341adb77968" providerId="ADAL" clId="{7F4809AC-73F4-0C4B-AFB3-E82CF626685A}" dt="2021-12-02T21:31:36.504" v="225" actId="478"/>
          <ac:cxnSpMkLst>
            <pc:docMk/>
            <pc:sldMk cId="541853025" sldId="256"/>
            <ac:cxnSpMk id="29" creationId="{CCB101DE-CFEF-0A4B-B8F1-B039D184C4D0}"/>
          </ac:cxnSpMkLst>
        </pc:cxnChg>
        <pc:cxnChg chg="mod">
          <ac:chgData name="Sofia Rodriguez" userId="44dad701-b018-4992-a4f5-d341adb77968" providerId="ADAL" clId="{7F4809AC-73F4-0C4B-AFB3-E82CF626685A}" dt="2021-12-02T21:31:36.504" v="225" actId="478"/>
          <ac:cxnSpMkLst>
            <pc:docMk/>
            <pc:sldMk cId="541853025" sldId="256"/>
            <ac:cxnSpMk id="35" creationId="{AE379A5F-F9EC-864D-8A6A-F6845E0C5A48}"/>
          </ac:cxnSpMkLst>
        </pc:cxnChg>
        <pc:cxnChg chg="add del mod">
          <ac:chgData name="Sofia Rodriguez" userId="44dad701-b018-4992-a4f5-d341adb77968" providerId="ADAL" clId="{7F4809AC-73F4-0C4B-AFB3-E82CF626685A}" dt="2021-12-02T21:31:36.504" v="225" actId="478"/>
          <ac:cxnSpMkLst>
            <pc:docMk/>
            <pc:sldMk cId="541853025" sldId="256"/>
            <ac:cxnSpMk id="38" creationId="{387C7EBA-9923-6642-A75B-FCD7FCDF4D4A}"/>
          </ac:cxnSpMkLst>
        </pc:cxnChg>
        <pc:cxnChg chg="add del mod">
          <ac:chgData name="Sofia Rodriguez" userId="44dad701-b018-4992-a4f5-d341adb77968" providerId="ADAL" clId="{7F4809AC-73F4-0C4B-AFB3-E82CF626685A}" dt="2021-12-02T21:31:36.504" v="225" actId="478"/>
          <ac:cxnSpMkLst>
            <pc:docMk/>
            <pc:sldMk cId="541853025" sldId="256"/>
            <ac:cxnSpMk id="47" creationId="{7D3A8ECF-69DE-2C4E-AED1-D9AF4560641B}"/>
          </ac:cxnSpMkLst>
        </pc:cxnChg>
      </pc:sldChg>
      <pc:sldChg chg="del">
        <pc:chgData name="Sofia Rodriguez" userId="44dad701-b018-4992-a4f5-d341adb77968" providerId="ADAL" clId="{7F4809AC-73F4-0C4B-AFB3-E82CF626685A}" dt="2021-12-02T23:35:58.417" v="647" actId="2696"/>
        <pc:sldMkLst>
          <pc:docMk/>
          <pc:sldMk cId="2403089187" sldId="257"/>
        </pc:sldMkLst>
      </pc:sldChg>
      <pc:sldChg chg="addSp delSp modSp add mod">
        <pc:chgData name="Sofia Rodriguez" userId="44dad701-b018-4992-a4f5-d341adb77968" providerId="ADAL" clId="{7F4809AC-73F4-0C4B-AFB3-E82CF626685A}" dt="2021-12-02T21:24:00.650" v="85" actId="20577"/>
        <pc:sldMkLst>
          <pc:docMk/>
          <pc:sldMk cId="3468761988" sldId="258"/>
        </pc:sldMkLst>
        <pc:spChg chg="del mod">
          <ac:chgData name="Sofia Rodriguez" userId="44dad701-b018-4992-a4f5-d341adb77968" providerId="ADAL" clId="{7F4809AC-73F4-0C4B-AFB3-E82CF626685A}" dt="2021-12-02T21:22:08.184" v="71" actId="21"/>
          <ac:spMkLst>
            <pc:docMk/>
            <pc:sldMk cId="3468761988" sldId="258"/>
            <ac:spMk id="6" creationId="{49F0CD72-43D0-4918-9C5F-1194117F0338}"/>
          </ac:spMkLst>
        </pc:spChg>
        <pc:spChg chg="mod">
          <ac:chgData name="Sofia Rodriguez" userId="44dad701-b018-4992-a4f5-d341adb77968" providerId="ADAL" clId="{7F4809AC-73F4-0C4B-AFB3-E82CF626685A}" dt="2021-12-02T21:24:00.650" v="85" actId="20577"/>
          <ac:spMkLst>
            <pc:docMk/>
            <pc:sldMk cId="3468761988" sldId="258"/>
            <ac:spMk id="19" creationId="{00000000-0000-0000-0000-000000000000}"/>
          </ac:spMkLst>
        </pc:spChg>
        <pc:picChg chg="del">
          <ac:chgData name="Sofia Rodriguez" userId="44dad701-b018-4992-a4f5-d341adb77968" providerId="ADAL" clId="{7F4809AC-73F4-0C4B-AFB3-E82CF626685A}" dt="2021-12-02T21:21:24.150" v="52" actId="21"/>
          <ac:picMkLst>
            <pc:docMk/>
            <pc:sldMk cId="3468761988" sldId="258"/>
            <ac:picMk id="18" creationId="{1AFE9BE7-E881-48D8-B49E-2C8866A1937C}"/>
          </ac:picMkLst>
        </pc:picChg>
        <pc:picChg chg="add mod">
          <ac:chgData name="Sofia Rodriguez" userId="44dad701-b018-4992-a4f5-d341adb77968" providerId="ADAL" clId="{7F4809AC-73F4-0C4B-AFB3-E82CF626685A}" dt="2021-12-02T21:22:18.440" v="75" actId="1076"/>
          <ac:picMkLst>
            <pc:docMk/>
            <pc:sldMk cId="3468761988" sldId="258"/>
            <ac:picMk id="20" creationId="{989011E0-7D67-D148-8215-33ED0F371A9E}"/>
          </ac:picMkLst>
        </pc:picChg>
      </pc:sldChg>
      <pc:sldChg chg="addSp delSp modSp del mod">
        <pc:chgData name="Sofia Rodriguez" userId="44dad701-b018-4992-a4f5-d341adb77968" providerId="ADAL" clId="{7F4809AC-73F4-0C4B-AFB3-E82CF626685A}" dt="2021-12-02T23:35:59.790" v="648" actId="2696"/>
        <pc:sldMkLst>
          <pc:docMk/>
          <pc:sldMk cId="973663612" sldId="259"/>
        </pc:sldMkLst>
        <pc:spChg chg="add del mod">
          <ac:chgData name="Sofia Rodriguez" userId="44dad701-b018-4992-a4f5-d341adb77968" providerId="ADAL" clId="{7F4809AC-73F4-0C4B-AFB3-E82CF626685A}" dt="2021-12-02T23:20:38.098" v="615"/>
          <ac:spMkLst>
            <pc:docMk/>
            <pc:sldMk cId="973663612" sldId="259"/>
            <ac:spMk id="48" creationId="{C1D9E619-3752-E545-8844-2F2EB9C402C1}"/>
          </ac:spMkLst>
        </pc:spChg>
      </pc:sldChg>
      <pc:sldChg chg="new del">
        <pc:chgData name="Sofia Rodriguez" userId="44dad701-b018-4992-a4f5-d341adb77968" providerId="ADAL" clId="{7F4809AC-73F4-0C4B-AFB3-E82CF626685A}" dt="2021-12-02T21:36:30.385" v="329" actId="2696"/>
        <pc:sldMkLst>
          <pc:docMk/>
          <pc:sldMk cId="2222489812" sldId="259"/>
        </pc:sldMkLst>
      </pc:sldChg>
      <pc:sldChg chg="addSp delSp modSp new del mod ord">
        <pc:chgData name="Sofia Rodriguez" userId="44dad701-b018-4992-a4f5-d341adb77968" providerId="ADAL" clId="{7F4809AC-73F4-0C4B-AFB3-E82CF626685A}" dt="2021-12-02T23:35:57.366" v="646" actId="2696"/>
        <pc:sldMkLst>
          <pc:docMk/>
          <pc:sldMk cId="195410383" sldId="260"/>
        </pc:sldMkLst>
        <pc:spChg chg="del">
          <ac:chgData name="Sofia Rodriguez" userId="44dad701-b018-4992-a4f5-d341adb77968" providerId="ADAL" clId="{7F4809AC-73F4-0C4B-AFB3-E82CF626685A}" dt="2021-12-02T22:18:01.225" v="338" actId="478"/>
          <ac:spMkLst>
            <pc:docMk/>
            <pc:sldMk cId="195410383" sldId="260"/>
            <ac:spMk id="2" creationId="{67828076-8AD8-EF42-A31D-390CA5DED19F}"/>
          </ac:spMkLst>
        </pc:spChg>
        <pc:spChg chg="del">
          <ac:chgData name="Sofia Rodriguez" userId="44dad701-b018-4992-a4f5-d341adb77968" providerId="ADAL" clId="{7F4809AC-73F4-0C4B-AFB3-E82CF626685A}" dt="2021-12-02T22:17:56.049" v="334"/>
          <ac:spMkLst>
            <pc:docMk/>
            <pc:sldMk cId="195410383" sldId="260"/>
            <ac:spMk id="3" creationId="{B69851B0-FB14-2C41-8A60-B6DB071F22EE}"/>
          </ac:spMkLst>
        </pc:spChg>
        <pc:picChg chg="add mod">
          <ac:chgData name="Sofia Rodriguez" userId="44dad701-b018-4992-a4f5-d341adb77968" providerId="ADAL" clId="{7F4809AC-73F4-0C4B-AFB3-E82CF626685A}" dt="2021-12-02T22:43:49.842" v="425" actId="1076"/>
          <ac:picMkLst>
            <pc:docMk/>
            <pc:sldMk cId="195410383" sldId="260"/>
            <ac:picMk id="5" creationId="{3B69D0D2-BFEA-644F-9FA3-033FCDCEC1F0}"/>
          </ac:picMkLst>
        </pc:picChg>
      </pc:sldChg>
      <pc:sldChg chg="add del">
        <pc:chgData name="Sofia Rodriguez" userId="44dad701-b018-4992-a4f5-d341adb77968" providerId="ADAL" clId="{7F4809AC-73F4-0C4B-AFB3-E82CF626685A}" dt="2021-12-02T22:17:16.838" v="333" actId="2696"/>
        <pc:sldMkLst>
          <pc:docMk/>
          <pc:sldMk cId="680557853" sldId="261"/>
        </pc:sldMkLst>
      </pc:sldChg>
      <pc:sldChg chg="addSp modSp add del mod ord">
        <pc:chgData name="Sofia Rodriguez" userId="44dad701-b018-4992-a4f5-d341adb77968" providerId="ADAL" clId="{7F4809AC-73F4-0C4B-AFB3-E82CF626685A}" dt="2021-12-02T22:52:08.073" v="504" actId="2696"/>
        <pc:sldMkLst>
          <pc:docMk/>
          <pc:sldMk cId="1731118672" sldId="261"/>
        </pc:sldMkLst>
        <pc:grpChg chg="mod">
          <ac:chgData name="Sofia Rodriguez" userId="44dad701-b018-4992-a4f5-d341adb77968" providerId="ADAL" clId="{7F4809AC-73F4-0C4B-AFB3-E82CF626685A}" dt="2021-12-02T22:45:51.232" v="467" actId="1076"/>
          <ac:grpSpMkLst>
            <pc:docMk/>
            <pc:sldMk cId="1731118672" sldId="261"/>
            <ac:grpSpMk id="2" creationId="{249434AF-9538-4984-85A5-3DBC7C7E6CFE}"/>
          </ac:grpSpMkLst>
        </pc:grpChg>
        <pc:picChg chg="add mod">
          <ac:chgData name="Sofia Rodriguez" userId="44dad701-b018-4992-a4f5-d341adb77968" providerId="ADAL" clId="{7F4809AC-73F4-0C4B-AFB3-E82CF626685A}" dt="2021-12-02T22:34:59.136" v="386" actId="1076"/>
          <ac:picMkLst>
            <pc:docMk/>
            <pc:sldMk cId="1731118672" sldId="261"/>
            <ac:picMk id="34" creationId="{CFC9308E-981F-9A46-B4D0-2BBE835D4873}"/>
          </ac:picMkLst>
        </pc:picChg>
        <pc:picChg chg="mod">
          <ac:chgData name="Sofia Rodriguez" userId="44dad701-b018-4992-a4f5-d341adb77968" providerId="ADAL" clId="{7F4809AC-73F4-0C4B-AFB3-E82CF626685A}" dt="2021-12-02T22:43:24.640" v="422"/>
          <ac:picMkLst>
            <pc:docMk/>
            <pc:sldMk cId="1731118672" sldId="261"/>
            <ac:picMk id="35" creationId="{F1FE9A5E-A6B5-4009-9EF5-2F9187699D5D}"/>
          </ac:picMkLst>
        </pc:picChg>
      </pc:sldChg>
      <pc:sldChg chg="del">
        <pc:chgData name="Sofia Rodriguez" userId="44dad701-b018-4992-a4f5-d341adb77968" providerId="ADAL" clId="{7F4809AC-73F4-0C4B-AFB3-E82CF626685A}" dt="2021-12-02T23:36:01.997" v="650" actId="2696"/>
        <pc:sldMkLst>
          <pc:docMk/>
          <pc:sldMk cId="2473881216" sldId="262"/>
        </pc:sldMkLst>
      </pc:sldChg>
      <pc:sldChg chg="addSp delSp modSp add mod">
        <pc:chgData name="Sofia Rodriguez" userId="44dad701-b018-4992-a4f5-d341adb77968" providerId="ADAL" clId="{7F4809AC-73F4-0C4B-AFB3-E82CF626685A}" dt="2022-01-24T23:25:13.363" v="655" actId="21"/>
        <pc:sldMkLst>
          <pc:docMk/>
          <pc:sldMk cId="52517519" sldId="263"/>
        </pc:sldMkLst>
        <pc:spChg chg="mod">
          <ac:chgData name="Sofia Rodriguez" userId="44dad701-b018-4992-a4f5-d341adb77968" providerId="ADAL" clId="{7F4809AC-73F4-0C4B-AFB3-E82CF626685A}" dt="2021-12-02T22:59:50.958" v="555" actId="20577"/>
          <ac:spMkLst>
            <pc:docMk/>
            <pc:sldMk cId="52517519" sldId="263"/>
            <ac:spMk id="4" creationId="{7F7ECB1D-3EBD-4C76-A700-507AD2C63352}"/>
          </ac:spMkLst>
        </pc:spChg>
        <pc:spChg chg="mod">
          <ac:chgData name="Sofia Rodriguez" userId="44dad701-b018-4992-a4f5-d341adb77968" providerId="ADAL" clId="{7F4809AC-73F4-0C4B-AFB3-E82CF626685A}" dt="2021-12-02T23:14:12.393" v="593" actId="20577"/>
          <ac:spMkLst>
            <pc:docMk/>
            <pc:sldMk cId="52517519" sldId="263"/>
            <ac:spMk id="10" creationId="{E8F145DA-FE86-47A5-A9D4-30B8C6678042}"/>
          </ac:spMkLst>
        </pc:spChg>
        <pc:spChg chg="mod">
          <ac:chgData name="Sofia Rodriguez" userId="44dad701-b018-4992-a4f5-d341adb77968" providerId="ADAL" clId="{7F4809AC-73F4-0C4B-AFB3-E82CF626685A}" dt="2021-12-02T23:24:10.946" v="629" actId="465"/>
          <ac:spMkLst>
            <pc:docMk/>
            <pc:sldMk cId="52517519" sldId="263"/>
            <ac:spMk id="12" creationId="{4BAC056E-80EF-4D52-87DC-D1739CB163B4}"/>
          </ac:spMkLst>
        </pc:spChg>
        <pc:spChg chg="mod">
          <ac:chgData name="Sofia Rodriguez" userId="44dad701-b018-4992-a4f5-d341adb77968" providerId="ADAL" clId="{7F4809AC-73F4-0C4B-AFB3-E82CF626685A}" dt="2021-12-02T23:40:59.818" v="653" actId="2711"/>
          <ac:spMkLst>
            <pc:docMk/>
            <pc:sldMk cId="52517519" sldId="263"/>
            <ac:spMk id="14" creationId="{5607FCD9-9DCC-4C1E-92C4-FFA610927B76}"/>
          </ac:spMkLst>
        </pc:spChg>
        <pc:spChg chg="mod">
          <ac:chgData name="Sofia Rodriguez" userId="44dad701-b018-4992-a4f5-d341adb77968" providerId="ADAL" clId="{7F4809AC-73F4-0C4B-AFB3-E82CF626685A}" dt="2021-12-02T23:40:44.053" v="652" actId="14100"/>
          <ac:spMkLst>
            <pc:docMk/>
            <pc:sldMk cId="52517519" sldId="263"/>
            <ac:spMk id="36" creationId="{105C9F0B-425D-4386-9EFD-58EC39970450}"/>
          </ac:spMkLst>
        </pc:spChg>
        <pc:spChg chg="del mod">
          <ac:chgData name="Sofia Rodriguez" userId="44dad701-b018-4992-a4f5-d341adb77968" providerId="ADAL" clId="{7F4809AC-73F4-0C4B-AFB3-E82CF626685A}" dt="2021-12-02T23:22:19.214" v="620" actId="478"/>
          <ac:spMkLst>
            <pc:docMk/>
            <pc:sldMk cId="52517519" sldId="263"/>
            <ac:spMk id="53" creationId="{0E8ECCF3-92A5-A047-A3EC-C24318B6E868}"/>
          </ac:spMkLst>
        </pc:spChg>
        <pc:spChg chg="del mod">
          <ac:chgData name="Sofia Rodriguez" userId="44dad701-b018-4992-a4f5-d341adb77968" providerId="ADAL" clId="{7F4809AC-73F4-0C4B-AFB3-E82CF626685A}" dt="2021-12-02T23:22:16.866" v="618" actId="478"/>
          <ac:spMkLst>
            <pc:docMk/>
            <pc:sldMk cId="52517519" sldId="263"/>
            <ac:spMk id="60" creationId="{BC2BD24E-7D30-CD4A-BECB-32CE3A60761B}"/>
          </ac:spMkLst>
        </pc:spChg>
        <pc:spChg chg="del mod">
          <ac:chgData name="Sofia Rodriguez" userId="44dad701-b018-4992-a4f5-d341adb77968" providerId="ADAL" clId="{7F4809AC-73F4-0C4B-AFB3-E82CF626685A}" dt="2021-12-02T23:22:17.989" v="619" actId="478"/>
          <ac:spMkLst>
            <pc:docMk/>
            <pc:sldMk cId="52517519" sldId="263"/>
            <ac:spMk id="63" creationId="{FE49F4C1-0DAE-564B-BC5E-FC812C985B19}"/>
          </ac:spMkLst>
        </pc:spChg>
        <pc:spChg chg="add mod">
          <ac:chgData name="Sofia Rodriguez" userId="44dad701-b018-4992-a4f5-d341adb77968" providerId="ADAL" clId="{7F4809AC-73F4-0C4B-AFB3-E82CF626685A}" dt="2021-12-02T23:20:27.001" v="612" actId="14100"/>
          <ac:spMkLst>
            <pc:docMk/>
            <pc:sldMk cId="52517519" sldId="263"/>
            <ac:spMk id="65" creationId="{DAC9EA11-14E0-0249-84C5-70486599A214}"/>
          </ac:spMkLst>
        </pc:spChg>
        <pc:spChg chg="mod">
          <ac:chgData name="Sofia Rodriguez" userId="44dad701-b018-4992-a4f5-d341adb77968" providerId="ADAL" clId="{7F4809AC-73F4-0C4B-AFB3-E82CF626685A}" dt="2021-12-02T23:22:22.809" v="621"/>
          <ac:spMkLst>
            <pc:docMk/>
            <pc:sldMk cId="52517519" sldId="263"/>
            <ac:spMk id="67" creationId="{812FC05D-EC1C-0D4F-BA80-A9566E87F3AD}"/>
          </ac:spMkLst>
        </pc:spChg>
        <pc:spChg chg="mod">
          <ac:chgData name="Sofia Rodriguez" userId="44dad701-b018-4992-a4f5-d341adb77968" providerId="ADAL" clId="{7F4809AC-73F4-0C4B-AFB3-E82CF626685A}" dt="2021-12-02T23:22:22.809" v="621"/>
          <ac:spMkLst>
            <pc:docMk/>
            <pc:sldMk cId="52517519" sldId="263"/>
            <ac:spMk id="70" creationId="{077B17AC-D2E2-1345-87CB-462801F91347}"/>
          </ac:spMkLst>
        </pc:spChg>
        <pc:spChg chg="mod">
          <ac:chgData name="Sofia Rodriguez" userId="44dad701-b018-4992-a4f5-d341adb77968" providerId="ADAL" clId="{7F4809AC-73F4-0C4B-AFB3-E82CF626685A}" dt="2021-12-02T23:22:22.809" v="621"/>
          <ac:spMkLst>
            <pc:docMk/>
            <pc:sldMk cId="52517519" sldId="263"/>
            <ac:spMk id="73" creationId="{B57D923F-01CD-024A-9E21-BD29C5FF98CE}"/>
          </ac:spMkLst>
        </pc:spChg>
        <pc:spChg chg="add del mod">
          <ac:chgData name="Sofia Rodriguez" userId="44dad701-b018-4992-a4f5-d341adb77968" providerId="ADAL" clId="{7F4809AC-73F4-0C4B-AFB3-E82CF626685A}" dt="2021-12-02T23:22:24.023" v="622" actId="478"/>
          <ac:spMkLst>
            <pc:docMk/>
            <pc:sldMk cId="52517519" sldId="263"/>
            <ac:spMk id="75" creationId="{00CA6ADC-6D61-474D-B7AD-95D7F471CF18}"/>
          </ac:spMkLst>
        </pc:spChg>
        <pc:spChg chg="mod">
          <ac:chgData name="Sofia Rodriguez" userId="44dad701-b018-4992-a4f5-d341adb77968" providerId="ADAL" clId="{7F4809AC-73F4-0C4B-AFB3-E82CF626685A}" dt="2021-12-02T23:22:33.576" v="623"/>
          <ac:spMkLst>
            <pc:docMk/>
            <pc:sldMk cId="52517519" sldId="263"/>
            <ac:spMk id="77" creationId="{5F8B12CE-EE03-1A48-A170-2A2041A61D31}"/>
          </ac:spMkLst>
        </pc:spChg>
        <pc:spChg chg="mod">
          <ac:chgData name="Sofia Rodriguez" userId="44dad701-b018-4992-a4f5-d341adb77968" providerId="ADAL" clId="{7F4809AC-73F4-0C4B-AFB3-E82CF626685A}" dt="2021-12-02T23:22:33.576" v="623"/>
          <ac:spMkLst>
            <pc:docMk/>
            <pc:sldMk cId="52517519" sldId="263"/>
            <ac:spMk id="80" creationId="{01515858-6095-7440-A0B3-71B9DF871B1C}"/>
          </ac:spMkLst>
        </pc:spChg>
        <pc:spChg chg="mod">
          <ac:chgData name="Sofia Rodriguez" userId="44dad701-b018-4992-a4f5-d341adb77968" providerId="ADAL" clId="{7F4809AC-73F4-0C4B-AFB3-E82CF626685A}" dt="2021-12-02T23:22:33.576" v="623"/>
          <ac:spMkLst>
            <pc:docMk/>
            <pc:sldMk cId="52517519" sldId="263"/>
            <ac:spMk id="83" creationId="{699152E5-46EB-2E4B-A8CF-9F9089220B52}"/>
          </ac:spMkLst>
        </pc:spChg>
        <pc:spChg chg="add del mod">
          <ac:chgData name="Sofia Rodriguez" userId="44dad701-b018-4992-a4f5-d341adb77968" providerId="ADAL" clId="{7F4809AC-73F4-0C4B-AFB3-E82CF626685A}" dt="2021-12-02T23:22:34.838" v="624" actId="478"/>
          <ac:spMkLst>
            <pc:docMk/>
            <pc:sldMk cId="52517519" sldId="263"/>
            <ac:spMk id="85" creationId="{CFA86AD1-33EF-0E44-B0B3-990E7019C094}"/>
          </ac:spMkLst>
        </pc:spChg>
        <pc:spChg chg="mod">
          <ac:chgData name="Sofia Rodriguez" userId="44dad701-b018-4992-a4f5-d341adb77968" providerId="ADAL" clId="{7F4809AC-73F4-0C4B-AFB3-E82CF626685A}" dt="2021-12-02T23:26:23.628" v="645" actId="1076"/>
          <ac:spMkLst>
            <pc:docMk/>
            <pc:sldMk cId="52517519" sldId="263"/>
            <ac:spMk id="86" creationId="{374884B0-5FAE-473A-B1F3-8E2106CA567D}"/>
          </ac:spMkLst>
        </pc:spChg>
        <pc:spChg chg="mod">
          <ac:chgData name="Sofia Rodriguez" userId="44dad701-b018-4992-a4f5-d341adb77968" providerId="ADAL" clId="{7F4809AC-73F4-0C4B-AFB3-E82CF626685A}" dt="2021-12-02T23:26:23.628" v="645" actId="1076"/>
          <ac:spMkLst>
            <pc:docMk/>
            <pc:sldMk cId="52517519" sldId="263"/>
            <ac:spMk id="87" creationId="{4F59B419-0867-4DF3-9C53-17E2FC6CE24E}"/>
          </ac:spMkLst>
        </pc:spChg>
        <pc:spChg chg="add mod">
          <ac:chgData name="Sofia Rodriguez" userId="44dad701-b018-4992-a4f5-d341adb77968" providerId="ADAL" clId="{7F4809AC-73F4-0C4B-AFB3-E82CF626685A}" dt="2021-12-02T23:26:23.628" v="645" actId="1076"/>
          <ac:spMkLst>
            <pc:docMk/>
            <pc:sldMk cId="52517519" sldId="263"/>
            <ac:spMk id="88" creationId="{CC608A77-C240-B14D-BFAB-131666323235}"/>
          </ac:spMkLst>
        </pc:spChg>
        <pc:grpChg chg="del">
          <ac:chgData name="Sofia Rodriguez" userId="44dad701-b018-4992-a4f5-d341adb77968" providerId="ADAL" clId="{7F4809AC-73F4-0C4B-AFB3-E82CF626685A}" dt="2021-12-02T23:20:04.908" v="605" actId="478"/>
          <ac:grpSpMkLst>
            <pc:docMk/>
            <pc:sldMk cId="52517519" sldId="263"/>
            <ac:grpSpMk id="13" creationId="{B864ACB8-7D7C-4EE4-8817-FC62CF1A4FCE}"/>
          </ac:grpSpMkLst>
        </pc:grpChg>
        <pc:grpChg chg="del">
          <ac:chgData name="Sofia Rodriguez" userId="44dad701-b018-4992-a4f5-d341adb77968" providerId="ADAL" clId="{7F4809AC-73F4-0C4B-AFB3-E82CF626685A}" dt="2021-12-02T23:20:05.860" v="606" actId="478"/>
          <ac:grpSpMkLst>
            <pc:docMk/>
            <pc:sldMk cId="52517519" sldId="263"/>
            <ac:grpSpMk id="18" creationId="{4F77A1DE-37EA-41F6-A6E4-7014DB4C1411}"/>
          </ac:grpSpMkLst>
        </pc:grpChg>
        <pc:grpChg chg="del">
          <ac:chgData name="Sofia Rodriguez" userId="44dad701-b018-4992-a4f5-d341adb77968" providerId="ADAL" clId="{7F4809AC-73F4-0C4B-AFB3-E82CF626685A}" dt="2021-12-02T23:20:06.767" v="607" actId="478"/>
          <ac:grpSpMkLst>
            <pc:docMk/>
            <pc:sldMk cId="52517519" sldId="263"/>
            <ac:grpSpMk id="27" creationId="{F4F9C1AD-DD6C-4D40-82DD-E0A3EB17A61D}"/>
          </ac:grpSpMkLst>
        </pc:grpChg>
        <pc:grpChg chg="add mod">
          <ac:chgData name="Sofia Rodriguez" userId="44dad701-b018-4992-a4f5-d341adb77968" providerId="ADAL" clId="{7F4809AC-73F4-0C4B-AFB3-E82CF626685A}" dt="2021-12-02T23:20:34.443" v="613" actId="1076"/>
          <ac:grpSpMkLst>
            <pc:docMk/>
            <pc:sldMk cId="52517519" sldId="263"/>
            <ac:grpSpMk id="50" creationId="{F9A71E06-88AF-B04F-81B1-EB5004F84183}"/>
          </ac:grpSpMkLst>
        </pc:grpChg>
        <pc:grpChg chg="add mod">
          <ac:chgData name="Sofia Rodriguez" userId="44dad701-b018-4992-a4f5-d341adb77968" providerId="ADAL" clId="{7F4809AC-73F4-0C4B-AFB3-E82CF626685A}" dt="2021-12-02T23:20:34.443" v="613" actId="1076"/>
          <ac:grpSpMkLst>
            <pc:docMk/>
            <pc:sldMk cId="52517519" sldId="263"/>
            <ac:grpSpMk id="59" creationId="{1AD798B3-4C1B-AC45-9511-05CCBA4CC1D3}"/>
          </ac:grpSpMkLst>
        </pc:grpChg>
        <pc:grpChg chg="add mod">
          <ac:chgData name="Sofia Rodriguez" userId="44dad701-b018-4992-a4f5-d341adb77968" providerId="ADAL" clId="{7F4809AC-73F4-0C4B-AFB3-E82CF626685A}" dt="2021-12-02T23:20:34.443" v="613" actId="1076"/>
          <ac:grpSpMkLst>
            <pc:docMk/>
            <pc:sldMk cId="52517519" sldId="263"/>
            <ac:grpSpMk id="62" creationId="{6929CC80-8E5B-2C45-B195-99ECDB14DCCC}"/>
          </ac:grpSpMkLst>
        </pc:grpChg>
        <pc:grpChg chg="add del mod">
          <ac:chgData name="Sofia Rodriguez" userId="44dad701-b018-4992-a4f5-d341adb77968" providerId="ADAL" clId="{7F4809AC-73F4-0C4B-AFB3-E82CF626685A}" dt="2021-12-02T23:22:24.023" v="622" actId="478"/>
          <ac:grpSpMkLst>
            <pc:docMk/>
            <pc:sldMk cId="52517519" sldId="263"/>
            <ac:grpSpMk id="66" creationId="{7BDEC4D9-DC21-F048-9A02-396152C7A7CB}"/>
          </ac:grpSpMkLst>
        </pc:grpChg>
        <pc:grpChg chg="add del mod">
          <ac:chgData name="Sofia Rodriguez" userId="44dad701-b018-4992-a4f5-d341adb77968" providerId="ADAL" clId="{7F4809AC-73F4-0C4B-AFB3-E82CF626685A}" dt="2021-12-02T23:22:24.023" v="622" actId="478"/>
          <ac:grpSpMkLst>
            <pc:docMk/>
            <pc:sldMk cId="52517519" sldId="263"/>
            <ac:grpSpMk id="69" creationId="{3F866226-7847-5F46-BA95-75076620C176}"/>
          </ac:grpSpMkLst>
        </pc:grpChg>
        <pc:grpChg chg="add del mod">
          <ac:chgData name="Sofia Rodriguez" userId="44dad701-b018-4992-a4f5-d341adb77968" providerId="ADAL" clId="{7F4809AC-73F4-0C4B-AFB3-E82CF626685A}" dt="2021-12-02T23:22:24.023" v="622" actId="478"/>
          <ac:grpSpMkLst>
            <pc:docMk/>
            <pc:sldMk cId="52517519" sldId="263"/>
            <ac:grpSpMk id="72" creationId="{FE67977C-686C-1344-AD4D-31C509761C94}"/>
          </ac:grpSpMkLst>
        </pc:grpChg>
        <pc:grpChg chg="add del mod">
          <ac:chgData name="Sofia Rodriguez" userId="44dad701-b018-4992-a4f5-d341adb77968" providerId="ADAL" clId="{7F4809AC-73F4-0C4B-AFB3-E82CF626685A}" dt="2021-12-02T23:22:34.838" v="624" actId="478"/>
          <ac:grpSpMkLst>
            <pc:docMk/>
            <pc:sldMk cId="52517519" sldId="263"/>
            <ac:grpSpMk id="76" creationId="{5ACE3EAD-B0D8-2A4D-A941-645514106995}"/>
          </ac:grpSpMkLst>
        </pc:grpChg>
        <pc:grpChg chg="add del mod">
          <ac:chgData name="Sofia Rodriguez" userId="44dad701-b018-4992-a4f5-d341adb77968" providerId="ADAL" clId="{7F4809AC-73F4-0C4B-AFB3-E82CF626685A}" dt="2021-12-02T23:22:34.838" v="624" actId="478"/>
          <ac:grpSpMkLst>
            <pc:docMk/>
            <pc:sldMk cId="52517519" sldId="263"/>
            <ac:grpSpMk id="79" creationId="{D632D05F-F786-0545-96E3-EB589A12A583}"/>
          </ac:grpSpMkLst>
        </pc:grpChg>
        <pc:grpChg chg="add del mod">
          <ac:chgData name="Sofia Rodriguez" userId="44dad701-b018-4992-a4f5-d341adb77968" providerId="ADAL" clId="{7F4809AC-73F4-0C4B-AFB3-E82CF626685A}" dt="2021-12-02T23:22:34.838" v="624" actId="478"/>
          <ac:grpSpMkLst>
            <pc:docMk/>
            <pc:sldMk cId="52517519" sldId="263"/>
            <ac:grpSpMk id="82" creationId="{CDB8CC95-2DD9-0148-8682-3C18B4C9586A}"/>
          </ac:grpSpMkLst>
        </pc:grpChg>
        <pc:picChg chg="mod">
          <ac:chgData name="Sofia Rodriguez" userId="44dad701-b018-4992-a4f5-d341adb77968" providerId="ADAL" clId="{7F4809AC-73F4-0C4B-AFB3-E82CF626685A}" dt="2021-12-02T23:13:33.564" v="581" actId="14100"/>
          <ac:picMkLst>
            <pc:docMk/>
            <pc:sldMk cId="52517519" sldId="263"/>
            <ac:picMk id="6" creationId="{E7EF2517-3B8F-49BC-8001-7CBD8B3EA90E}"/>
          </ac:picMkLst>
        </pc:picChg>
        <pc:picChg chg="mod">
          <ac:chgData name="Sofia Rodriguez" userId="44dad701-b018-4992-a4f5-d341adb77968" providerId="ADAL" clId="{7F4809AC-73F4-0C4B-AFB3-E82CF626685A}" dt="2021-12-02T23:09:49.567" v="575" actId="1076"/>
          <ac:picMkLst>
            <pc:docMk/>
            <pc:sldMk cId="52517519" sldId="263"/>
            <ac:picMk id="6" creationId="{FF866C6D-2C95-4C04-B2C1-A11C9826739C}"/>
          </ac:picMkLst>
        </pc:picChg>
        <pc:picChg chg="mod">
          <ac:chgData name="Sofia Rodriguez" userId="44dad701-b018-4992-a4f5-d341adb77968" providerId="ADAL" clId="{7F4809AC-73F4-0C4B-AFB3-E82CF626685A}" dt="2021-12-02T23:25:34.195" v="641" actId="207"/>
          <ac:picMkLst>
            <pc:docMk/>
            <pc:sldMk cId="52517519" sldId="263"/>
            <ac:picMk id="23" creationId="{E77BA361-7E6E-CC4B-85E2-8CF78249DB55}"/>
          </ac:picMkLst>
        </pc:picChg>
        <pc:picChg chg="add del mod">
          <ac:chgData name="Sofia Rodriguez" userId="44dad701-b018-4992-a4f5-d341adb77968" providerId="ADAL" clId="{7F4809AC-73F4-0C4B-AFB3-E82CF626685A}" dt="2021-12-02T22:55:42.773" v="534" actId="21"/>
          <ac:picMkLst>
            <pc:docMk/>
            <pc:sldMk cId="52517519" sldId="263"/>
            <ac:picMk id="24" creationId="{C49BF751-D3AF-4748-81D6-F57F9F35C630}"/>
          </ac:picMkLst>
        </pc:picChg>
        <pc:picChg chg="mod">
          <ac:chgData name="Sofia Rodriguez" userId="44dad701-b018-4992-a4f5-d341adb77968" providerId="ADAL" clId="{7F4809AC-73F4-0C4B-AFB3-E82CF626685A}" dt="2021-12-02T23:16:54.349" v="598"/>
          <ac:picMkLst>
            <pc:docMk/>
            <pc:sldMk cId="52517519" sldId="263"/>
            <ac:picMk id="34" creationId="{CFC9308E-981F-9A46-B4D0-2BBE835D4873}"/>
          </ac:picMkLst>
        </pc:picChg>
        <pc:picChg chg="mod">
          <ac:chgData name="Sofia Rodriguez" userId="44dad701-b018-4992-a4f5-d341adb77968" providerId="ADAL" clId="{7F4809AC-73F4-0C4B-AFB3-E82CF626685A}" dt="2021-12-02T22:45:33.701" v="466"/>
          <ac:picMkLst>
            <pc:docMk/>
            <pc:sldMk cId="52517519" sldId="263"/>
            <ac:picMk id="35" creationId="{F1FE9A5E-A6B5-4009-9EF5-2F9187699D5D}"/>
          </ac:picMkLst>
        </pc:picChg>
        <pc:picChg chg="add del mod">
          <ac:chgData name="Sofia Rodriguez" userId="44dad701-b018-4992-a4f5-d341adb77968" providerId="ADAL" clId="{7F4809AC-73F4-0C4B-AFB3-E82CF626685A}" dt="2022-01-24T23:25:13.363" v="655" actId="21"/>
          <ac:picMkLst>
            <pc:docMk/>
            <pc:sldMk cId="52517519" sldId="263"/>
            <ac:picMk id="37" creationId="{D61BD77E-63F4-45A8-AA50-57690E48626E}"/>
          </ac:picMkLst>
        </pc:picChg>
        <pc:picChg chg="add del mod">
          <ac:chgData name="Sofia Rodriguez" userId="44dad701-b018-4992-a4f5-d341adb77968" providerId="ADAL" clId="{7F4809AC-73F4-0C4B-AFB3-E82CF626685A}" dt="2021-12-02T23:00:05.267" v="556" actId="21"/>
          <ac:picMkLst>
            <pc:docMk/>
            <pc:sldMk cId="52517519" sldId="263"/>
            <ac:picMk id="38" creationId="{8781CFD2-C575-4D45-A15C-A04122FEF167}"/>
          </ac:picMkLst>
        </pc:picChg>
        <pc:picChg chg="add del mod">
          <ac:chgData name="Sofia Rodriguez" userId="44dad701-b018-4992-a4f5-d341adb77968" providerId="ADAL" clId="{7F4809AC-73F4-0C4B-AFB3-E82CF626685A}" dt="2021-12-02T23:00:36.156" v="559" actId="21"/>
          <ac:picMkLst>
            <pc:docMk/>
            <pc:sldMk cId="52517519" sldId="263"/>
            <ac:picMk id="39" creationId="{74F3A344-CACB-D34A-B52C-12E619B6F1A2}"/>
          </ac:picMkLst>
        </pc:picChg>
        <pc:picChg chg="add mod">
          <ac:chgData name="Sofia Rodriguez" userId="44dad701-b018-4992-a4f5-d341adb77968" providerId="ADAL" clId="{7F4809AC-73F4-0C4B-AFB3-E82CF626685A}" dt="2021-12-02T23:08:11.635" v="571" actId="1076"/>
          <ac:picMkLst>
            <pc:docMk/>
            <pc:sldMk cId="52517519" sldId="263"/>
            <ac:picMk id="50" creationId="{73349BB1-5E0D-2B4A-8EC6-5CA9052A4F38}"/>
          </ac:picMkLst>
        </pc:picChg>
        <pc:inkChg chg="add">
          <ac:chgData name="Sofia Rodriguez" userId="44dad701-b018-4992-a4f5-d341adb77968" providerId="ADAL" clId="{7F4809AC-73F4-0C4B-AFB3-E82CF626685A}" dt="2021-12-02T22:55:28.675" v="531" actId="9405"/>
          <ac:inkMkLst>
            <pc:docMk/>
            <pc:sldMk cId="52517519" sldId="263"/>
            <ac:inkMk id="33" creationId="{2B08E047-53E3-CC4D-86C4-8C641A2919A8}"/>
          </ac:inkMkLst>
        </pc:inkChg>
        <pc:cxnChg chg="add del">
          <ac:chgData name="Sofia Rodriguez" userId="44dad701-b018-4992-a4f5-d341adb77968" providerId="ADAL" clId="{7F4809AC-73F4-0C4B-AFB3-E82CF626685A}" dt="2021-12-02T23:05:18.113" v="564" actId="478"/>
          <ac:cxnSpMkLst>
            <pc:docMk/>
            <pc:sldMk cId="52517519" sldId="263"/>
            <ac:cxnSpMk id="13" creationId="{3FCC432F-749E-2A48-801D-810715278B52}"/>
          </ac:cxnSpMkLst>
        </pc:cxnChg>
        <pc:cxnChg chg="mod">
          <ac:chgData name="Sofia Rodriguez" userId="44dad701-b018-4992-a4f5-d341adb77968" providerId="ADAL" clId="{7F4809AC-73F4-0C4B-AFB3-E82CF626685A}" dt="2021-12-02T23:20:04.908" v="605" actId="478"/>
          <ac:cxnSpMkLst>
            <pc:docMk/>
            <pc:sldMk cId="52517519" sldId="263"/>
            <ac:cxnSpMk id="52" creationId="{F477259F-8AB7-41C8-B5CD-752EEF216AF4}"/>
          </ac:cxnSpMkLst>
        </pc:cxnChg>
        <pc:cxnChg chg="mod">
          <ac:chgData name="Sofia Rodriguez" userId="44dad701-b018-4992-a4f5-d341adb77968" providerId="ADAL" clId="{7F4809AC-73F4-0C4B-AFB3-E82CF626685A}" dt="2021-12-02T23:20:05.860" v="606" actId="478"/>
          <ac:cxnSpMkLst>
            <pc:docMk/>
            <pc:sldMk cId="52517519" sldId="263"/>
            <ac:cxnSpMk id="55" creationId="{7C73DEA5-307B-49CD-B479-F6E07C7B2921}"/>
          </ac:cxnSpMkLst>
        </pc:cxnChg>
        <pc:cxnChg chg="mod">
          <ac:chgData name="Sofia Rodriguez" userId="44dad701-b018-4992-a4f5-d341adb77968" providerId="ADAL" clId="{7F4809AC-73F4-0C4B-AFB3-E82CF626685A}" dt="2021-12-02T23:20:15.572" v="609"/>
          <ac:cxnSpMkLst>
            <pc:docMk/>
            <pc:sldMk cId="52517519" sldId="263"/>
            <ac:cxnSpMk id="56" creationId="{7D31CD7C-65E2-B542-B1C5-92862F622923}"/>
          </ac:cxnSpMkLst>
        </pc:cxnChg>
        <pc:cxnChg chg="mod">
          <ac:chgData name="Sofia Rodriguez" userId="44dad701-b018-4992-a4f5-d341adb77968" providerId="ADAL" clId="{7F4809AC-73F4-0C4B-AFB3-E82CF626685A}" dt="2021-12-02T23:20:06.767" v="607" actId="478"/>
          <ac:cxnSpMkLst>
            <pc:docMk/>
            <pc:sldMk cId="52517519" sldId="263"/>
            <ac:cxnSpMk id="58" creationId="{745B1CA5-01AC-4199-B11C-076CB037740C}"/>
          </ac:cxnSpMkLst>
        </pc:cxnChg>
        <pc:cxnChg chg="mod">
          <ac:chgData name="Sofia Rodriguez" userId="44dad701-b018-4992-a4f5-d341adb77968" providerId="ADAL" clId="{7F4809AC-73F4-0C4B-AFB3-E82CF626685A}" dt="2021-12-02T23:20:15.572" v="609"/>
          <ac:cxnSpMkLst>
            <pc:docMk/>
            <pc:sldMk cId="52517519" sldId="263"/>
            <ac:cxnSpMk id="61" creationId="{2029DBD2-0D74-E249-BD0A-5126C5EAE853}"/>
          </ac:cxnSpMkLst>
        </pc:cxnChg>
        <pc:cxnChg chg="mod">
          <ac:chgData name="Sofia Rodriguez" userId="44dad701-b018-4992-a4f5-d341adb77968" providerId="ADAL" clId="{7F4809AC-73F4-0C4B-AFB3-E82CF626685A}" dt="2021-12-02T23:20:15.572" v="609"/>
          <ac:cxnSpMkLst>
            <pc:docMk/>
            <pc:sldMk cId="52517519" sldId="263"/>
            <ac:cxnSpMk id="64" creationId="{35AAC47E-0520-184D-8A83-D9E2C6BA1D3F}"/>
          </ac:cxnSpMkLst>
        </pc:cxnChg>
        <pc:cxnChg chg="mod">
          <ac:chgData name="Sofia Rodriguez" userId="44dad701-b018-4992-a4f5-d341adb77968" providerId="ADAL" clId="{7F4809AC-73F4-0C4B-AFB3-E82CF626685A}" dt="2021-12-02T23:22:24.023" v="622" actId="478"/>
          <ac:cxnSpMkLst>
            <pc:docMk/>
            <pc:sldMk cId="52517519" sldId="263"/>
            <ac:cxnSpMk id="68" creationId="{67A27496-09E7-9146-BC2C-49FAAD374B4B}"/>
          </ac:cxnSpMkLst>
        </pc:cxnChg>
        <pc:cxnChg chg="mod">
          <ac:chgData name="Sofia Rodriguez" userId="44dad701-b018-4992-a4f5-d341adb77968" providerId="ADAL" clId="{7F4809AC-73F4-0C4B-AFB3-E82CF626685A}" dt="2021-12-02T23:22:24.023" v="622" actId="478"/>
          <ac:cxnSpMkLst>
            <pc:docMk/>
            <pc:sldMk cId="52517519" sldId="263"/>
            <ac:cxnSpMk id="71" creationId="{F6887934-5F93-794A-98CC-34E818846642}"/>
          </ac:cxnSpMkLst>
        </pc:cxnChg>
        <pc:cxnChg chg="mod">
          <ac:chgData name="Sofia Rodriguez" userId="44dad701-b018-4992-a4f5-d341adb77968" providerId="ADAL" clId="{7F4809AC-73F4-0C4B-AFB3-E82CF626685A}" dt="2021-12-02T23:22:24.023" v="622" actId="478"/>
          <ac:cxnSpMkLst>
            <pc:docMk/>
            <pc:sldMk cId="52517519" sldId="263"/>
            <ac:cxnSpMk id="74" creationId="{0D8ED672-E85F-6145-9C53-5E159EBF4881}"/>
          </ac:cxnSpMkLst>
        </pc:cxnChg>
        <pc:cxnChg chg="mod">
          <ac:chgData name="Sofia Rodriguez" userId="44dad701-b018-4992-a4f5-d341adb77968" providerId="ADAL" clId="{7F4809AC-73F4-0C4B-AFB3-E82CF626685A}" dt="2021-12-02T23:22:34.838" v="624" actId="478"/>
          <ac:cxnSpMkLst>
            <pc:docMk/>
            <pc:sldMk cId="52517519" sldId="263"/>
            <ac:cxnSpMk id="78" creationId="{BC6C0EC3-6D38-0545-9D73-FDCDD105E685}"/>
          </ac:cxnSpMkLst>
        </pc:cxnChg>
        <pc:cxnChg chg="mod">
          <ac:chgData name="Sofia Rodriguez" userId="44dad701-b018-4992-a4f5-d341adb77968" providerId="ADAL" clId="{7F4809AC-73F4-0C4B-AFB3-E82CF626685A}" dt="2021-12-02T23:22:34.838" v="624" actId="478"/>
          <ac:cxnSpMkLst>
            <pc:docMk/>
            <pc:sldMk cId="52517519" sldId="263"/>
            <ac:cxnSpMk id="81" creationId="{8F2B6FEE-6209-D14F-9AFD-455893E628C4}"/>
          </ac:cxnSpMkLst>
        </pc:cxnChg>
        <pc:cxnChg chg="mod">
          <ac:chgData name="Sofia Rodriguez" userId="44dad701-b018-4992-a4f5-d341adb77968" providerId="ADAL" clId="{7F4809AC-73F4-0C4B-AFB3-E82CF626685A}" dt="2021-12-02T23:22:34.838" v="624" actId="478"/>
          <ac:cxnSpMkLst>
            <pc:docMk/>
            <pc:sldMk cId="52517519" sldId="263"/>
            <ac:cxnSpMk id="84" creationId="{EE30500F-441E-0948-B414-509600373481}"/>
          </ac:cxnSpMkLst>
        </pc:cxnChg>
      </pc:sldChg>
      <pc:sldChg chg="del">
        <pc:chgData name="Sofia Rodriguez" userId="44dad701-b018-4992-a4f5-d341adb77968" providerId="ADAL" clId="{7F4809AC-73F4-0C4B-AFB3-E82CF626685A}" dt="2021-12-02T23:36:01.109" v="649" actId="2696"/>
        <pc:sldMkLst>
          <pc:docMk/>
          <pc:sldMk cId="2863251208" sldId="264"/>
        </pc:sldMkLst>
      </pc:sldChg>
      <pc:sldChg chg="addSp modSp new del mod">
        <pc:chgData name="Sofia Rodriguez" userId="44dad701-b018-4992-a4f5-d341adb77968" providerId="ADAL" clId="{7F4809AC-73F4-0C4B-AFB3-E82CF626685A}" dt="2021-12-02T23:17:37.328" v="602" actId="2696"/>
        <pc:sldMkLst>
          <pc:docMk/>
          <pc:sldMk cId="3744076867" sldId="264"/>
        </pc:sldMkLst>
        <pc:picChg chg="add mod">
          <ac:chgData name="Sofia Rodriguez" userId="44dad701-b018-4992-a4f5-d341adb77968" providerId="ADAL" clId="{7F4809AC-73F4-0C4B-AFB3-E82CF626685A}" dt="2021-12-02T23:17:12.925" v="601" actId="1076"/>
          <ac:picMkLst>
            <pc:docMk/>
            <pc:sldMk cId="3744076867" sldId="264"/>
            <ac:picMk id="4" creationId="{430C13AA-B96D-2C4E-AFEE-D1F59A9F57CC}"/>
          </ac:picMkLst>
        </pc:picChg>
      </pc:sldChg>
      <pc:sldChg chg="addSp delSp modSp add del mod ord">
        <pc:chgData name="Sofia Rodriguez" userId="44dad701-b018-4992-a4f5-d341adb77968" providerId="ADAL" clId="{7F4809AC-73F4-0C4B-AFB3-E82CF626685A}" dt="2021-12-02T22:58:11.420" v="549" actId="2696"/>
        <pc:sldMkLst>
          <pc:docMk/>
          <pc:sldMk cId="3753390880" sldId="264"/>
        </pc:sldMkLst>
        <pc:spChg chg="del">
          <ac:chgData name="Sofia Rodriguez" userId="44dad701-b018-4992-a4f5-d341adb77968" providerId="ADAL" clId="{7F4809AC-73F4-0C4B-AFB3-E82CF626685A}" dt="2021-12-02T22:46:10.096" v="472" actId="478"/>
          <ac:spMkLst>
            <pc:docMk/>
            <pc:sldMk cId="3753390880" sldId="264"/>
            <ac:spMk id="6" creationId="{7DE8FD0D-69A8-4713-878D-DF86A270862D}"/>
          </ac:spMkLst>
        </pc:spChg>
        <pc:spChg chg="del">
          <ac:chgData name="Sofia Rodriguez" userId="44dad701-b018-4992-a4f5-d341adb77968" providerId="ADAL" clId="{7F4809AC-73F4-0C4B-AFB3-E82CF626685A}" dt="2021-12-02T22:46:08.027" v="471" actId="478"/>
          <ac:spMkLst>
            <pc:docMk/>
            <pc:sldMk cId="3753390880" sldId="264"/>
            <ac:spMk id="13" creationId="{284B6676-B800-450D-89B8-2E108FCC7432}"/>
          </ac:spMkLst>
        </pc:spChg>
        <pc:picChg chg="mod">
          <ac:chgData name="Sofia Rodriguez" userId="44dad701-b018-4992-a4f5-d341adb77968" providerId="ADAL" clId="{7F4809AC-73F4-0C4B-AFB3-E82CF626685A}" dt="2021-12-02T22:53:38.217" v="529" actId="1076"/>
          <ac:picMkLst>
            <pc:docMk/>
            <pc:sldMk cId="3753390880" sldId="264"/>
            <ac:picMk id="18" creationId="{1AFE9BE7-E881-48D8-B49E-2C8866A1937C}"/>
          </ac:picMkLst>
        </pc:picChg>
        <pc:picChg chg="add del mod">
          <ac:chgData name="Sofia Rodriguez" userId="44dad701-b018-4992-a4f5-d341adb77968" providerId="ADAL" clId="{7F4809AC-73F4-0C4B-AFB3-E82CF626685A}" dt="2021-12-02T22:58:09.510" v="548" actId="21"/>
          <ac:picMkLst>
            <pc:docMk/>
            <pc:sldMk cId="3753390880" sldId="264"/>
            <ac:picMk id="33" creationId="{100473A8-EA8A-CA41-81C1-EB0B4F19F75C}"/>
          </ac:picMkLst>
        </pc:picChg>
        <pc:picChg chg="mod">
          <ac:chgData name="Sofia Rodriguez" userId="44dad701-b018-4992-a4f5-d341adb77968" providerId="ADAL" clId="{7F4809AC-73F4-0C4B-AFB3-E82CF626685A}" dt="2021-12-02T22:53:38.217" v="529" actId="1076"/>
          <ac:picMkLst>
            <pc:docMk/>
            <pc:sldMk cId="3753390880" sldId="264"/>
            <ac:picMk id="35" creationId="{F1FE9A5E-A6B5-4009-9EF5-2F9187699D5D}"/>
          </ac:picMkLst>
        </pc:picChg>
      </pc:sldChg>
      <pc:sldChg chg="add del">
        <pc:chgData name="Sofia Rodriguez" userId="44dad701-b018-4992-a4f5-d341adb77968" providerId="ADAL" clId="{7F4809AC-73F4-0C4B-AFB3-E82CF626685A}" dt="2021-12-02T21:36:28.875" v="327" actId="2696"/>
        <pc:sldMkLst>
          <pc:docMk/>
          <pc:sldMk cId="1294143705" sldId="268"/>
        </pc:sldMkLst>
      </pc:sldChg>
      <pc:sldChg chg="delSp modSp add del mod modNotes">
        <pc:chgData name="Sofia Rodriguez" userId="44dad701-b018-4992-a4f5-d341adb77968" providerId="ADAL" clId="{7F4809AC-73F4-0C4B-AFB3-E82CF626685A}" dt="2021-12-02T21:36:29.862" v="328" actId="2696"/>
        <pc:sldMkLst>
          <pc:docMk/>
          <pc:sldMk cId="3073093676" sldId="343"/>
        </pc:sldMkLst>
        <pc:spChg chg="del">
          <ac:chgData name="Sofia Rodriguez" userId="44dad701-b018-4992-a4f5-d341adb77968" providerId="ADAL" clId="{7F4809AC-73F4-0C4B-AFB3-E82CF626685A}" dt="2021-12-02T21:31:19.827" v="219" actId="21"/>
          <ac:spMkLst>
            <pc:docMk/>
            <pc:sldMk cId="3073093676" sldId="343"/>
            <ac:spMk id="23" creationId="{7F084B60-150B-42B3-B0DB-033DDC98CBEE}"/>
          </ac:spMkLst>
        </pc:spChg>
        <pc:spChg chg="del">
          <ac:chgData name="Sofia Rodriguez" userId="44dad701-b018-4992-a4f5-d341adb77968" providerId="ADAL" clId="{7F4809AC-73F4-0C4B-AFB3-E82CF626685A}" dt="2021-12-02T21:31:19.827" v="219" actId="21"/>
          <ac:spMkLst>
            <pc:docMk/>
            <pc:sldMk cId="3073093676" sldId="343"/>
            <ac:spMk id="103" creationId="{52895E4B-7614-4A6C-9DD4-E9BA42D7370D}"/>
          </ac:spMkLst>
        </pc:spChg>
        <pc:spChg chg="del">
          <ac:chgData name="Sofia Rodriguez" userId="44dad701-b018-4992-a4f5-d341adb77968" providerId="ADAL" clId="{7F4809AC-73F4-0C4B-AFB3-E82CF626685A}" dt="2021-12-02T21:31:19.827" v="219" actId="21"/>
          <ac:spMkLst>
            <pc:docMk/>
            <pc:sldMk cId="3073093676" sldId="343"/>
            <ac:spMk id="112" creationId="{961459CF-5FBE-4BF2-8EC7-DAC2039B7C98}"/>
          </ac:spMkLst>
        </pc:spChg>
        <pc:spChg chg="del">
          <ac:chgData name="Sofia Rodriguez" userId="44dad701-b018-4992-a4f5-d341adb77968" providerId="ADAL" clId="{7F4809AC-73F4-0C4B-AFB3-E82CF626685A}" dt="2021-12-02T21:31:19.827" v="219" actId="21"/>
          <ac:spMkLst>
            <pc:docMk/>
            <pc:sldMk cId="3073093676" sldId="343"/>
            <ac:spMk id="114" creationId="{823063A8-E887-41B1-901C-5ACD13A12347}"/>
          </ac:spMkLst>
        </pc:spChg>
        <pc:spChg chg="del">
          <ac:chgData name="Sofia Rodriguez" userId="44dad701-b018-4992-a4f5-d341adb77968" providerId="ADAL" clId="{7F4809AC-73F4-0C4B-AFB3-E82CF626685A}" dt="2021-12-02T21:31:19.827" v="219" actId="21"/>
          <ac:spMkLst>
            <pc:docMk/>
            <pc:sldMk cId="3073093676" sldId="343"/>
            <ac:spMk id="115" creationId="{4B5F794B-659A-41EE-8BCD-DA13C40B85D9}"/>
          </ac:spMkLst>
        </pc:spChg>
        <pc:spChg chg="del">
          <ac:chgData name="Sofia Rodriguez" userId="44dad701-b018-4992-a4f5-d341adb77968" providerId="ADAL" clId="{7F4809AC-73F4-0C4B-AFB3-E82CF626685A}" dt="2021-12-02T21:31:19.827" v="219" actId="21"/>
          <ac:spMkLst>
            <pc:docMk/>
            <pc:sldMk cId="3073093676" sldId="343"/>
            <ac:spMk id="118" creationId="{E232942C-9375-4AE4-935E-A12DEEB4D1BE}"/>
          </ac:spMkLst>
        </pc:spChg>
        <pc:spChg chg="del">
          <ac:chgData name="Sofia Rodriguez" userId="44dad701-b018-4992-a4f5-d341adb77968" providerId="ADAL" clId="{7F4809AC-73F4-0C4B-AFB3-E82CF626685A}" dt="2021-12-02T21:31:19.827" v="219" actId="21"/>
          <ac:spMkLst>
            <pc:docMk/>
            <pc:sldMk cId="3073093676" sldId="343"/>
            <ac:spMk id="125" creationId="{035FBC31-833A-435C-B73F-6CBFEC1FEEBD}"/>
          </ac:spMkLst>
        </pc:spChg>
        <pc:spChg chg="del">
          <ac:chgData name="Sofia Rodriguez" userId="44dad701-b018-4992-a4f5-d341adb77968" providerId="ADAL" clId="{7F4809AC-73F4-0C4B-AFB3-E82CF626685A}" dt="2021-12-02T21:31:19.827" v="219" actId="21"/>
          <ac:spMkLst>
            <pc:docMk/>
            <pc:sldMk cId="3073093676" sldId="343"/>
            <ac:spMk id="132" creationId="{AA2A9C65-4FC3-4B38-A94A-5B43778B7284}"/>
          </ac:spMkLst>
        </pc:spChg>
        <pc:spChg chg="del">
          <ac:chgData name="Sofia Rodriguez" userId="44dad701-b018-4992-a4f5-d341adb77968" providerId="ADAL" clId="{7F4809AC-73F4-0C4B-AFB3-E82CF626685A}" dt="2021-12-02T21:31:19.827" v="219" actId="21"/>
          <ac:spMkLst>
            <pc:docMk/>
            <pc:sldMk cId="3073093676" sldId="343"/>
            <ac:spMk id="138" creationId="{AFAB50D3-5F73-4AAF-BDC5-72BBF6330415}"/>
          </ac:spMkLst>
        </pc:spChg>
        <pc:spChg chg="del">
          <ac:chgData name="Sofia Rodriguez" userId="44dad701-b018-4992-a4f5-d341adb77968" providerId="ADAL" clId="{7F4809AC-73F4-0C4B-AFB3-E82CF626685A}" dt="2021-12-02T21:31:19.827" v="219" actId="21"/>
          <ac:spMkLst>
            <pc:docMk/>
            <pc:sldMk cId="3073093676" sldId="343"/>
            <ac:spMk id="139" creationId="{A0C47BE9-8D6F-4613-ACA7-81DAACC23977}"/>
          </ac:spMkLst>
        </pc:spChg>
        <pc:spChg chg="del">
          <ac:chgData name="Sofia Rodriguez" userId="44dad701-b018-4992-a4f5-d341adb77968" providerId="ADAL" clId="{7F4809AC-73F4-0C4B-AFB3-E82CF626685A}" dt="2021-12-02T21:31:19.827" v="219" actId="21"/>
          <ac:spMkLst>
            <pc:docMk/>
            <pc:sldMk cId="3073093676" sldId="343"/>
            <ac:spMk id="140" creationId="{28F62BCE-CEAD-4970-975F-B3B56F4575DF}"/>
          </ac:spMkLst>
        </pc:spChg>
        <pc:spChg chg="del">
          <ac:chgData name="Sofia Rodriguez" userId="44dad701-b018-4992-a4f5-d341adb77968" providerId="ADAL" clId="{7F4809AC-73F4-0C4B-AFB3-E82CF626685A}" dt="2021-12-02T21:31:19.827" v="219" actId="21"/>
          <ac:spMkLst>
            <pc:docMk/>
            <pc:sldMk cId="3073093676" sldId="343"/>
            <ac:spMk id="141" creationId="{9A3B7003-A71A-4A5E-A466-23F26B97459C}"/>
          </ac:spMkLst>
        </pc:spChg>
        <pc:spChg chg="del">
          <ac:chgData name="Sofia Rodriguez" userId="44dad701-b018-4992-a4f5-d341adb77968" providerId="ADAL" clId="{7F4809AC-73F4-0C4B-AFB3-E82CF626685A}" dt="2021-12-02T21:31:19.827" v="219" actId="21"/>
          <ac:spMkLst>
            <pc:docMk/>
            <pc:sldMk cId="3073093676" sldId="343"/>
            <ac:spMk id="142" creationId="{F40CF6A1-4517-49C6-9406-34BDF82A50A9}"/>
          </ac:spMkLst>
        </pc:spChg>
        <pc:spChg chg="del">
          <ac:chgData name="Sofia Rodriguez" userId="44dad701-b018-4992-a4f5-d341adb77968" providerId="ADAL" clId="{7F4809AC-73F4-0C4B-AFB3-E82CF626685A}" dt="2021-12-02T21:31:19.827" v="219" actId="21"/>
          <ac:spMkLst>
            <pc:docMk/>
            <pc:sldMk cId="3073093676" sldId="343"/>
            <ac:spMk id="143" creationId="{4ADBF244-7B0C-49CF-A585-0814B5772EB5}"/>
          </ac:spMkLst>
        </pc:spChg>
        <pc:spChg chg="del">
          <ac:chgData name="Sofia Rodriguez" userId="44dad701-b018-4992-a4f5-d341adb77968" providerId="ADAL" clId="{7F4809AC-73F4-0C4B-AFB3-E82CF626685A}" dt="2021-12-02T21:31:19.827" v="219" actId="21"/>
          <ac:spMkLst>
            <pc:docMk/>
            <pc:sldMk cId="3073093676" sldId="343"/>
            <ac:spMk id="144" creationId="{1F3BA6D6-A4E3-4CAC-960B-2F335E960E9A}"/>
          </ac:spMkLst>
        </pc:spChg>
        <pc:grpChg chg="del">
          <ac:chgData name="Sofia Rodriguez" userId="44dad701-b018-4992-a4f5-d341adb77968" providerId="ADAL" clId="{7F4809AC-73F4-0C4B-AFB3-E82CF626685A}" dt="2021-12-02T21:31:19.827" v="219" actId="21"/>
          <ac:grpSpMkLst>
            <pc:docMk/>
            <pc:sldMk cId="3073093676" sldId="343"/>
            <ac:grpSpMk id="123" creationId="{642CA4B8-F946-42CE-BC30-EB9816AAFE84}"/>
          </ac:grpSpMkLst>
        </pc:grpChg>
        <pc:picChg chg="del">
          <ac:chgData name="Sofia Rodriguez" userId="44dad701-b018-4992-a4f5-d341adb77968" providerId="ADAL" clId="{7F4809AC-73F4-0C4B-AFB3-E82CF626685A}" dt="2021-12-02T21:31:19.827" v="219" actId="21"/>
          <ac:picMkLst>
            <pc:docMk/>
            <pc:sldMk cId="3073093676" sldId="343"/>
            <ac:picMk id="5" creationId="{725327D0-EE2A-4859-8A95-574F02BBC7EA}"/>
          </ac:picMkLst>
        </pc:picChg>
        <pc:cxnChg chg="del mod">
          <ac:chgData name="Sofia Rodriguez" userId="44dad701-b018-4992-a4f5-d341adb77968" providerId="ADAL" clId="{7F4809AC-73F4-0C4B-AFB3-E82CF626685A}" dt="2021-12-02T21:31:19.827" v="219" actId="21"/>
          <ac:cxnSpMkLst>
            <pc:docMk/>
            <pc:sldMk cId="3073093676" sldId="343"/>
            <ac:cxnSpMk id="31" creationId="{13525745-E204-47F6-85E6-C0D101975274}"/>
          </ac:cxnSpMkLst>
        </pc:cxnChg>
        <pc:cxnChg chg="del mod">
          <ac:chgData name="Sofia Rodriguez" userId="44dad701-b018-4992-a4f5-d341adb77968" providerId="ADAL" clId="{7F4809AC-73F4-0C4B-AFB3-E82CF626685A}" dt="2021-12-02T21:31:19.827" v="219" actId="21"/>
          <ac:cxnSpMkLst>
            <pc:docMk/>
            <pc:sldMk cId="3073093676" sldId="343"/>
            <ac:cxnSpMk id="32" creationId="{8F1A95D9-3B97-47DD-8176-2B7D99ECE56F}"/>
          </ac:cxnSpMkLst>
        </pc:cxnChg>
        <pc:cxnChg chg="del mod">
          <ac:chgData name="Sofia Rodriguez" userId="44dad701-b018-4992-a4f5-d341adb77968" providerId="ADAL" clId="{7F4809AC-73F4-0C4B-AFB3-E82CF626685A}" dt="2021-12-02T21:31:19.827" v="219" actId="21"/>
          <ac:cxnSpMkLst>
            <pc:docMk/>
            <pc:sldMk cId="3073093676" sldId="343"/>
            <ac:cxnSpMk id="51" creationId="{15BE9401-8939-440D-8FC9-7875CEF6CB28}"/>
          </ac:cxnSpMkLst>
        </pc:cxnChg>
        <pc:cxnChg chg="del mod">
          <ac:chgData name="Sofia Rodriguez" userId="44dad701-b018-4992-a4f5-d341adb77968" providerId="ADAL" clId="{7F4809AC-73F4-0C4B-AFB3-E82CF626685A}" dt="2021-12-02T21:31:19.827" v="219" actId="21"/>
          <ac:cxnSpMkLst>
            <pc:docMk/>
            <pc:sldMk cId="3073093676" sldId="343"/>
            <ac:cxnSpMk id="57" creationId="{0716C24D-329A-4CA6-9114-6A8962596007}"/>
          </ac:cxnSpMkLst>
        </pc:cxnChg>
        <pc:cxnChg chg="del mod">
          <ac:chgData name="Sofia Rodriguez" userId="44dad701-b018-4992-a4f5-d341adb77968" providerId="ADAL" clId="{7F4809AC-73F4-0C4B-AFB3-E82CF626685A}" dt="2021-12-02T21:31:19.827" v="219" actId="21"/>
          <ac:cxnSpMkLst>
            <pc:docMk/>
            <pc:sldMk cId="3073093676" sldId="343"/>
            <ac:cxnSpMk id="59" creationId="{F2FB7243-F2B9-41B7-8574-7737E9A5E7A8}"/>
          </ac:cxnSpMkLst>
        </pc:cxnChg>
        <pc:cxnChg chg="del mod">
          <ac:chgData name="Sofia Rodriguez" userId="44dad701-b018-4992-a4f5-d341adb77968" providerId="ADAL" clId="{7F4809AC-73F4-0C4B-AFB3-E82CF626685A}" dt="2021-12-02T21:31:19.827" v="219" actId="21"/>
          <ac:cxnSpMkLst>
            <pc:docMk/>
            <pc:sldMk cId="3073093676" sldId="343"/>
            <ac:cxnSpMk id="101" creationId="{748E2EFC-B500-49F6-8BB2-0250EB687A54}"/>
          </ac:cxnSpMkLst>
        </pc:cxnChg>
        <pc:cxnChg chg="mod">
          <ac:chgData name="Sofia Rodriguez" userId="44dad701-b018-4992-a4f5-d341adb77968" providerId="ADAL" clId="{7F4809AC-73F4-0C4B-AFB3-E82CF626685A}" dt="2021-12-02T21:31:19.827" v="219" actId="21"/>
          <ac:cxnSpMkLst>
            <pc:docMk/>
            <pc:sldMk cId="3073093676" sldId="343"/>
            <ac:cxnSpMk id="121" creationId="{1EB24907-AC1E-4714-8A0B-86DF7E994DD1}"/>
          </ac:cxnSpMkLst>
        </pc:cxnChg>
        <pc:cxnChg chg="del mod">
          <ac:chgData name="Sofia Rodriguez" userId="44dad701-b018-4992-a4f5-d341adb77968" providerId="ADAL" clId="{7F4809AC-73F4-0C4B-AFB3-E82CF626685A}" dt="2021-12-02T21:31:19.827" v="219" actId="21"/>
          <ac:cxnSpMkLst>
            <pc:docMk/>
            <pc:sldMk cId="3073093676" sldId="343"/>
            <ac:cxnSpMk id="130" creationId="{2A246E82-75DE-4D6B-B8DD-2D4CBB8185C4}"/>
          </ac:cxnSpMkLst>
        </pc:cxnChg>
      </pc:sldChg>
      <pc:sldChg chg="add del">
        <pc:chgData name="Sofia Rodriguez" userId="44dad701-b018-4992-a4f5-d341adb77968" providerId="ADAL" clId="{7F4809AC-73F4-0C4B-AFB3-E82CF626685A}" dt="2021-12-02T21:26:26.096" v="90" actId="2696"/>
        <pc:sldMkLst>
          <pc:docMk/>
          <pc:sldMk cId="1643434732" sldId="354"/>
        </pc:sldMkLst>
      </pc:sldChg>
      <pc:sldMasterChg chg="delSldLayout">
        <pc:chgData name="Sofia Rodriguez" userId="44dad701-b018-4992-a4f5-d341adb77968" providerId="ADAL" clId="{7F4809AC-73F4-0C4B-AFB3-E82CF626685A}" dt="2021-12-02T22:17:16.838" v="333" actId="2696"/>
        <pc:sldMasterMkLst>
          <pc:docMk/>
          <pc:sldMasterMk cId="456720517" sldId="2147483672"/>
        </pc:sldMasterMkLst>
        <pc:sldLayoutChg chg="del">
          <pc:chgData name="Sofia Rodriguez" userId="44dad701-b018-4992-a4f5-d341adb77968" providerId="ADAL" clId="{7F4809AC-73F4-0C4B-AFB3-E82CF626685A}" dt="2021-12-02T22:17:16.838" v="333" actId="2696"/>
          <pc:sldLayoutMkLst>
            <pc:docMk/>
            <pc:sldMasterMk cId="456720517" sldId="2147483672"/>
            <pc:sldLayoutMk cId="202518357" sldId="2147483672"/>
          </pc:sldLayoutMkLst>
        </pc:sldLayoutChg>
        <pc:sldLayoutChg chg="del">
          <pc:chgData name="Sofia Rodriguez" userId="44dad701-b018-4992-a4f5-d341adb77968" providerId="ADAL" clId="{7F4809AC-73F4-0C4B-AFB3-E82CF626685A}" dt="2021-12-02T21:36:28.875" v="327" actId="2696"/>
          <pc:sldLayoutMkLst>
            <pc:docMk/>
            <pc:sldMasterMk cId="456720517" sldId="2147483672"/>
            <pc:sldLayoutMk cId="2826396788" sldId="2147483672"/>
          </pc:sldLayoutMkLst>
        </pc:sldLayoutChg>
        <pc:sldLayoutChg chg="del">
          <pc:chgData name="Sofia Rodriguez" userId="44dad701-b018-4992-a4f5-d341adb77968" providerId="ADAL" clId="{7F4809AC-73F4-0C4B-AFB3-E82CF626685A}" dt="2021-12-02T21:26:26.096" v="90" actId="2696"/>
          <pc:sldLayoutMkLst>
            <pc:docMk/>
            <pc:sldMasterMk cId="456720517" sldId="2147483672"/>
            <pc:sldLayoutMk cId="2014845392" sldId="2147483673"/>
          </pc:sldLayoutMkLst>
        </pc:sldLayoutChg>
      </pc:sldMasterChg>
    </pc:docChg>
  </pc:docChgLst>
  <pc:docChgLst>
    <pc:chgData name="Sofia Rodriguez" userId="S::smr16n@my.fsu.edu::44dad701-b018-4992-a4f5-d341adb77968" providerId="AD" clId="Web-{4868F291-E32B-4DA9-89AE-2B34C0D9342C}"/>
    <pc:docChg chg="modSld">
      <pc:chgData name="Sofia Rodriguez" userId="S::smr16n@my.fsu.edu::44dad701-b018-4992-a4f5-d341adb77968" providerId="AD" clId="Web-{4868F291-E32B-4DA9-89AE-2B34C0D9342C}" dt="2021-12-02T23:44:36.472" v="0" actId="1076"/>
      <pc:docMkLst>
        <pc:docMk/>
      </pc:docMkLst>
      <pc:sldChg chg="modSp">
        <pc:chgData name="Sofia Rodriguez" userId="S::smr16n@my.fsu.edu::44dad701-b018-4992-a4f5-d341adb77968" providerId="AD" clId="Web-{4868F291-E32B-4DA9-89AE-2B34C0D9342C}" dt="2021-12-02T23:44:36.472" v="0" actId="1076"/>
        <pc:sldMkLst>
          <pc:docMk/>
          <pc:sldMk cId="52517519" sldId="263"/>
        </pc:sldMkLst>
        <pc:picChg chg="mod">
          <ac:chgData name="Sofia Rodriguez" userId="S::smr16n@my.fsu.edu::44dad701-b018-4992-a4f5-d341adb77968" providerId="AD" clId="Web-{4868F291-E32B-4DA9-89AE-2B34C0D9342C}" dt="2021-12-02T23:44:36.472" v="0" actId="1076"/>
          <ac:picMkLst>
            <pc:docMk/>
            <pc:sldMk cId="52517519" sldId="263"/>
            <ac:picMk id="22" creationId="{00000000-0000-0000-0000-000000000000}"/>
          </ac:picMkLst>
        </pc:picChg>
      </pc:sldChg>
    </pc:docChg>
  </pc:docChgLst>
  <pc:docChgLst>
    <pc:chgData name="Tristan Wahl" userId="S::trw17c@my.fsu.edu::c3e10265-1323-4485-be10-42838f343fe6" providerId="AD" clId="Web-{3F628B6C-32F4-45B6-B443-DE97C420DBA0}"/>
    <pc:docChg chg="modSld">
      <pc:chgData name="Tristan Wahl" userId="S::trw17c@my.fsu.edu::c3e10265-1323-4485-be10-42838f343fe6" providerId="AD" clId="Web-{3F628B6C-32F4-45B6-B443-DE97C420DBA0}" dt="2021-12-01T23:38:46.177" v="0" actId="1076"/>
      <pc:docMkLst>
        <pc:docMk/>
      </pc:docMkLst>
      <pc:sldChg chg="modSp">
        <pc:chgData name="Tristan Wahl" userId="S::trw17c@my.fsu.edu::c3e10265-1323-4485-be10-42838f343fe6" providerId="AD" clId="Web-{3F628B6C-32F4-45B6-B443-DE97C420DBA0}" dt="2021-12-01T23:38:46.177" v="0" actId="1076"/>
        <pc:sldMkLst>
          <pc:docMk/>
          <pc:sldMk cId="541853025" sldId="256"/>
        </pc:sldMkLst>
        <pc:spChg chg="mod">
          <ac:chgData name="Tristan Wahl" userId="S::trw17c@my.fsu.edu::c3e10265-1323-4485-be10-42838f343fe6" providerId="AD" clId="Web-{3F628B6C-32F4-45B6-B443-DE97C420DBA0}" dt="2021-12-01T23:38:46.177" v="0" actId="1076"/>
          <ac:spMkLst>
            <pc:docMk/>
            <pc:sldMk cId="541853025" sldId="256"/>
            <ac:spMk id="10" creationId="{E8F145DA-FE86-47A5-A9D4-30B8C6678042}"/>
          </ac:spMkLst>
        </pc:spChg>
      </pc:sldChg>
    </pc:docChg>
  </pc:docChgLst>
  <pc:docChgLst>
    <pc:chgData name="Tristan Wahl" userId="S::trw17c@my.fsu.edu::c3e10265-1323-4485-be10-42838f343fe6" providerId="AD" clId="Web-{FAB5EFB9-6E96-4288-8589-9BEABFAD4410}"/>
    <pc:docChg chg="modSld">
      <pc:chgData name="Tristan Wahl" userId="S::trw17c@my.fsu.edu::c3e10265-1323-4485-be10-42838f343fe6" providerId="AD" clId="Web-{FAB5EFB9-6E96-4288-8589-9BEABFAD4410}" dt="2021-12-02T00:04:13.826" v="54" actId="20577"/>
      <pc:docMkLst>
        <pc:docMk/>
      </pc:docMkLst>
      <pc:sldChg chg="addSp modSp">
        <pc:chgData name="Tristan Wahl" userId="S::trw17c@my.fsu.edu::c3e10265-1323-4485-be10-42838f343fe6" providerId="AD" clId="Web-{FAB5EFB9-6E96-4288-8589-9BEABFAD4410}" dt="2021-12-02T00:04:13.826" v="54" actId="20577"/>
        <pc:sldMkLst>
          <pc:docMk/>
          <pc:sldMk cId="541853025" sldId="256"/>
        </pc:sldMkLst>
        <pc:spChg chg="mod">
          <ac:chgData name="Tristan Wahl" userId="S::trw17c@my.fsu.edu::c3e10265-1323-4485-be10-42838f343fe6" providerId="AD" clId="Web-{FAB5EFB9-6E96-4288-8589-9BEABFAD4410}" dt="2021-12-02T00:01:56.021" v="51" actId="1076"/>
          <ac:spMkLst>
            <pc:docMk/>
            <pc:sldMk cId="541853025" sldId="256"/>
            <ac:spMk id="3" creationId="{177ECFD2-D73B-4DBA-AB9C-985FE576ACBD}"/>
          </ac:spMkLst>
        </pc:spChg>
        <pc:spChg chg="mod">
          <ac:chgData name="Tristan Wahl" userId="S::trw17c@my.fsu.edu::c3e10265-1323-4485-be10-42838f343fe6" providerId="AD" clId="Web-{FAB5EFB9-6E96-4288-8589-9BEABFAD4410}" dt="2021-12-01T23:58:24.119" v="48" actId="14100"/>
          <ac:spMkLst>
            <pc:docMk/>
            <pc:sldMk cId="541853025" sldId="256"/>
            <ac:spMk id="10" creationId="{E8F145DA-FE86-47A5-A9D4-30B8C6678042}"/>
          </ac:spMkLst>
        </pc:spChg>
        <pc:spChg chg="mod">
          <ac:chgData name="Tristan Wahl" userId="S::trw17c@my.fsu.edu::c3e10265-1323-4485-be10-42838f343fe6" providerId="AD" clId="Web-{FAB5EFB9-6E96-4288-8589-9BEABFAD4410}" dt="2021-12-02T00:01:49.490" v="50" actId="1076"/>
          <ac:spMkLst>
            <pc:docMk/>
            <pc:sldMk cId="541853025" sldId="256"/>
            <ac:spMk id="13" creationId="{1C899D3C-165E-4103-B7BD-0A5E3D2A7FDE}"/>
          </ac:spMkLst>
        </pc:spChg>
        <pc:spChg chg="mod">
          <ac:chgData name="Tristan Wahl" userId="S::trw17c@my.fsu.edu::c3e10265-1323-4485-be10-42838f343fe6" providerId="AD" clId="Web-{FAB5EFB9-6E96-4288-8589-9BEABFAD4410}" dt="2021-12-02T00:04:13.826" v="54" actId="20577"/>
          <ac:spMkLst>
            <pc:docMk/>
            <pc:sldMk cId="541853025" sldId="256"/>
            <ac:spMk id="19" creationId="{00000000-0000-0000-0000-000000000000}"/>
          </ac:spMkLst>
        </pc:spChg>
        <pc:spChg chg="mod">
          <ac:chgData name="Tristan Wahl" userId="S::trw17c@my.fsu.edu::c3e10265-1323-4485-be10-42838f343fe6" providerId="AD" clId="Web-{FAB5EFB9-6E96-4288-8589-9BEABFAD4410}" dt="2021-12-01T23:56:12.377" v="26" actId="1076"/>
          <ac:spMkLst>
            <pc:docMk/>
            <pc:sldMk cId="541853025" sldId="256"/>
            <ac:spMk id="24" creationId="{3D309AF1-77F4-41D7-A8BD-83DBD0FC5ED0}"/>
          </ac:spMkLst>
        </pc:spChg>
        <pc:spChg chg="add mod">
          <ac:chgData name="Tristan Wahl" userId="S::trw17c@my.fsu.edu::c3e10265-1323-4485-be10-42838f343fe6" providerId="AD" clId="Web-{FAB5EFB9-6E96-4288-8589-9BEABFAD4410}" dt="2021-12-01T23:57:11.240" v="37" actId="20577"/>
          <ac:spMkLst>
            <pc:docMk/>
            <pc:sldMk cId="541853025" sldId="256"/>
            <ac:spMk id="28" creationId="{9BA9CB17-73B7-44AF-BED7-CA05C906A4A2}"/>
          </ac:spMkLst>
        </pc:spChg>
        <pc:picChg chg="mod">
          <ac:chgData name="Tristan Wahl" userId="S::trw17c@my.fsu.edu::c3e10265-1323-4485-be10-42838f343fe6" providerId="AD" clId="Web-{FAB5EFB9-6E96-4288-8589-9BEABFAD4410}" dt="2021-12-01T23:56:06.096" v="25" actId="1076"/>
          <ac:picMkLst>
            <pc:docMk/>
            <pc:sldMk cId="541853025" sldId="256"/>
            <ac:picMk id="18" creationId="{1AFE9BE7-E881-48D8-B49E-2C8866A1937C}"/>
          </ac:picMkLst>
        </pc:picChg>
        <pc:picChg chg="mod">
          <ac:chgData name="Tristan Wahl" userId="S::trw17c@my.fsu.edu::c3e10265-1323-4485-be10-42838f343fe6" providerId="AD" clId="Web-{FAB5EFB9-6E96-4288-8589-9BEABFAD4410}" dt="2021-12-02T00:01:45.021" v="49" actId="1076"/>
          <ac:picMkLst>
            <pc:docMk/>
            <pc:sldMk cId="541853025" sldId="256"/>
            <ac:picMk id="21" creationId="{DA971D30-AA89-41CA-BF9C-353FE262FBC3}"/>
          </ac:picMkLst>
        </pc:picChg>
      </pc:sldChg>
    </pc:docChg>
  </pc:docChgLst>
  <pc:docChgLst>
    <pc:chgData name="David Jay" userId="S::dmj17b@my.fsu.edu::b2086089-43e9-4bb2-8316-095bb6bc015c" providerId="AD" clId="Web-{1E1AA3AB-9FFF-46ED-BC88-7694E7D7E874}"/>
    <pc:docChg chg="modSld">
      <pc:chgData name="David Jay" userId="S::dmj17b@my.fsu.edu::b2086089-43e9-4bb2-8316-095bb6bc015c" providerId="AD" clId="Web-{1E1AA3AB-9FFF-46ED-BC88-7694E7D7E874}" dt="2021-12-02T22:16:34.795" v="209" actId="20577"/>
      <pc:docMkLst>
        <pc:docMk/>
      </pc:docMkLst>
      <pc:sldChg chg="addSp delSp modSp">
        <pc:chgData name="David Jay" userId="S::dmj17b@my.fsu.edu::b2086089-43e9-4bb2-8316-095bb6bc015c" providerId="AD" clId="Web-{1E1AA3AB-9FFF-46ED-BC88-7694E7D7E874}" dt="2021-12-02T22:16:34.795" v="209" actId="20577"/>
        <pc:sldMkLst>
          <pc:docMk/>
          <pc:sldMk cId="541853025" sldId="256"/>
        </pc:sldMkLst>
        <pc:spChg chg="mod">
          <ac:chgData name="David Jay" userId="S::dmj17b@my.fsu.edu::b2086089-43e9-4bb2-8316-095bb6bc015c" providerId="AD" clId="Web-{1E1AA3AB-9FFF-46ED-BC88-7694E7D7E874}" dt="2021-12-02T22:16:34.795" v="209" actId="20577"/>
          <ac:spMkLst>
            <pc:docMk/>
            <pc:sldMk cId="541853025" sldId="256"/>
            <ac:spMk id="3" creationId="{177ECFD2-D73B-4DBA-AB9C-985FE576ACBD}"/>
          </ac:spMkLst>
        </pc:spChg>
        <pc:spChg chg="mod">
          <ac:chgData name="David Jay" userId="S::dmj17b@my.fsu.edu::b2086089-43e9-4bb2-8316-095bb6bc015c" providerId="AD" clId="Web-{1E1AA3AB-9FFF-46ED-BC88-7694E7D7E874}" dt="2021-12-02T22:07:28.891" v="162" actId="20577"/>
          <ac:spMkLst>
            <pc:docMk/>
            <pc:sldMk cId="541853025" sldId="256"/>
            <ac:spMk id="4" creationId="{7F7ECB1D-3EBD-4C76-A700-507AD2C63352}"/>
          </ac:spMkLst>
        </pc:spChg>
        <pc:spChg chg="mod">
          <ac:chgData name="David Jay" userId="S::dmj17b@my.fsu.edu::b2086089-43e9-4bb2-8316-095bb6bc015c" providerId="AD" clId="Web-{1E1AA3AB-9FFF-46ED-BC88-7694E7D7E874}" dt="2021-12-02T22:08:27.439" v="183" actId="1076"/>
          <ac:spMkLst>
            <pc:docMk/>
            <pc:sldMk cId="541853025" sldId="256"/>
            <ac:spMk id="10" creationId="{E8F145DA-FE86-47A5-A9D4-30B8C6678042}"/>
          </ac:spMkLst>
        </pc:spChg>
        <pc:spChg chg="mod">
          <ac:chgData name="David Jay" userId="S::dmj17b@my.fsu.edu::b2086089-43e9-4bb2-8316-095bb6bc015c" providerId="AD" clId="Web-{1E1AA3AB-9FFF-46ED-BC88-7694E7D7E874}" dt="2021-12-02T22:06:31.468" v="149" actId="1076"/>
          <ac:spMkLst>
            <pc:docMk/>
            <pc:sldMk cId="541853025" sldId="256"/>
            <ac:spMk id="11" creationId="{0FA1D68D-08A5-473A-8319-A08277E189B1}"/>
          </ac:spMkLst>
        </pc:spChg>
        <pc:spChg chg="del">
          <ac:chgData name="David Jay" userId="S::dmj17b@my.fsu.edu::b2086089-43e9-4bb2-8316-095bb6bc015c" providerId="AD" clId="Web-{1E1AA3AB-9FFF-46ED-BC88-7694E7D7E874}" dt="2021-12-02T22:07:45.282" v="176"/>
          <ac:spMkLst>
            <pc:docMk/>
            <pc:sldMk cId="541853025" sldId="256"/>
            <ac:spMk id="12" creationId="{033166BB-2284-4747-A4E8-7F700C9FCA42}"/>
          </ac:spMkLst>
        </pc:spChg>
        <pc:spChg chg="mod">
          <ac:chgData name="David Jay" userId="S::dmj17b@my.fsu.edu::b2086089-43e9-4bb2-8316-095bb6bc015c" providerId="AD" clId="Web-{1E1AA3AB-9FFF-46ED-BC88-7694E7D7E874}" dt="2021-12-02T22:05:29.888" v="129" actId="1076"/>
          <ac:spMkLst>
            <pc:docMk/>
            <pc:sldMk cId="541853025" sldId="256"/>
            <ac:spMk id="19" creationId="{00000000-0000-0000-0000-000000000000}"/>
          </ac:spMkLst>
        </pc:spChg>
        <pc:grpChg chg="mod">
          <ac:chgData name="David Jay" userId="S::dmj17b@my.fsu.edu::b2086089-43e9-4bb2-8316-095bb6bc015c" providerId="AD" clId="Web-{1E1AA3AB-9FFF-46ED-BC88-7694E7D7E874}" dt="2021-12-02T22:07:53.329" v="177" actId="1076"/>
          <ac:grpSpMkLst>
            <pc:docMk/>
            <pc:sldMk cId="541853025" sldId="256"/>
            <ac:grpSpMk id="2" creationId="{249434AF-9538-4984-85A5-3DBC7C7E6CFE}"/>
          </ac:grpSpMkLst>
        </pc:grpChg>
        <pc:picChg chg="add del mod">
          <ac:chgData name="David Jay" userId="S::dmj17b@my.fsu.edu::b2086089-43e9-4bb2-8316-095bb6bc015c" providerId="AD" clId="Web-{1E1AA3AB-9FFF-46ED-BC88-7694E7D7E874}" dt="2021-12-02T21:59:20.552" v="10"/>
          <ac:picMkLst>
            <pc:docMk/>
            <pc:sldMk cId="541853025" sldId="256"/>
            <ac:picMk id="6" creationId="{EC579066-C84A-4857-ABC0-6134A6A2A09F}"/>
          </ac:picMkLst>
        </pc:picChg>
        <pc:picChg chg="mod">
          <ac:chgData name="David Jay" userId="S::dmj17b@my.fsu.edu::b2086089-43e9-4bb2-8316-095bb6bc015c" providerId="AD" clId="Web-{1E1AA3AB-9FFF-46ED-BC88-7694E7D7E874}" dt="2021-12-02T22:08:24.564" v="182" actId="1076"/>
          <ac:picMkLst>
            <pc:docMk/>
            <pc:sldMk cId="541853025" sldId="256"/>
            <ac:picMk id="15" creationId="{185375F0-344C-42AB-ADEA-DA12871C5720}"/>
          </ac:picMkLst>
        </pc:picChg>
        <pc:picChg chg="mod">
          <ac:chgData name="David Jay" userId="S::dmj17b@my.fsu.edu::b2086089-43e9-4bb2-8316-095bb6bc015c" providerId="AD" clId="Web-{1E1AA3AB-9FFF-46ED-BC88-7694E7D7E874}" dt="2021-12-02T22:06:58.875" v="154" actId="1076"/>
          <ac:picMkLst>
            <pc:docMk/>
            <pc:sldMk cId="541853025" sldId="256"/>
            <ac:picMk id="16" creationId="{EF9B5A20-A90A-4A99-BF0B-A57E7F731195}"/>
          </ac:picMkLst>
        </pc:picChg>
        <pc:picChg chg="mod">
          <ac:chgData name="David Jay" userId="S::dmj17b@my.fsu.edu::b2086089-43e9-4bb2-8316-095bb6bc015c" providerId="AD" clId="Web-{1E1AA3AB-9FFF-46ED-BC88-7694E7D7E874}" dt="2021-12-02T22:05:29.857" v="128" actId="1076"/>
          <ac:picMkLst>
            <pc:docMk/>
            <pc:sldMk cId="541853025" sldId="256"/>
            <ac:picMk id="17" creationId="{F7EE2826-4A4F-47E9-80BE-11AE871DAD26}"/>
          </ac:picMkLst>
        </pc:picChg>
        <pc:picChg chg="mod">
          <ac:chgData name="David Jay" userId="S::dmj17b@my.fsu.edu::b2086089-43e9-4bb2-8316-095bb6bc015c" providerId="AD" clId="Web-{1E1AA3AB-9FFF-46ED-BC88-7694E7D7E874}" dt="2021-12-02T21:59:46.177" v="14" actId="1076"/>
          <ac:picMkLst>
            <pc:docMk/>
            <pc:sldMk cId="541853025" sldId="256"/>
            <ac:picMk id="18" creationId="{1AFE9BE7-E881-48D8-B49E-2C8866A1937C}"/>
          </ac:picMkLst>
        </pc:picChg>
      </pc:sldChg>
      <pc:sldChg chg="addSp modSp">
        <pc:chgData name="David Jay" userId="S::dmj17b@my.fsu.edu::b2086089-43e9-4bb2-8316-095bb6bc015c" providerId="AD" clId="Web-{1E1AA3AB-9FFF-46ED-BC88-7694E7D7E874}" dt="2021-12-02T22:13:12.649" v="204" actId="1076"/>
        <pc:sldMkLst>
          <pc:docMk/>
          <pc:sldMk cId="973663612" sldId="259"/>
        </pc:sldMkLst>
        <pc:spChg chg="add mod">
          <ac:chgData name="David Jay" userId="S::dmj17b@my.fsu.edu::b2086089-43e9-4bb2-8316-095bb6bc015c" providerId="AD" clId="Web-{1E1AA3AB-9FFF-46ED-BC88-7694E7D7E874}" dt="2021-12-02T22:13:12.649" v="204" actId="1076"/>
          <ac:spMkLst>
            <pc:docMk/>
            <pc:sldMk cId="973663612" sldId="259"/>
            <ac:spMk id="4" creationId="{70E5B759-57C9-4DA4-A86A-9D49C9222562}"/>
          </ac:spMkLst>
        </pc:spChg>
        <pc:spChg chg="add">
          <ac:chgData name="David Jay" userId="S::dmj17b@my.fsu.edu::b2086089-43e9-4bb2-8316-095bb6bc015c" providerId="AD" clId="Web-{1E1AA3AB-9FFF-46ED-BC88-7694E7D7E874}" dt="2021-12-02T22:12:10.492" v="196"/>
          <ac:spMkLst>
            <pc:docMk/>
            <pc:sldMk cId="973663612" sldId="259"/>
            <ac:spMk id="16" creationId="{4B1435E0-72B6-4F62-B612-140B72809E4F}"/>
          </ac:spMkLst>
        </pc:spChg>
        <pc:spChg chg="add">
          <ac:chgData name="David Jay" userId="S::dmj17b@my.fsu.edu::b2086089-43e9-4bb2-8316-095bb6bc015c" providerId="AD" clId="Web-{1E1AA3AB-9FFF-46ED-BC88-7694E7D7E874}" dt="2021-12-02T22:12:10.492" v="196"/>
          <ac:spMkLst>
            <pc:docMk/>
            <pc:sldMk cId="973663612" sldId="259"/>
            <ac:spMk id="17" creationId="{5FFBD6B7-7931-48EF-8CE6-75ABE9621FDF}"/>
          </ac:spMkLst>
        </pc:spChg>
        <pc:spChg chg="add">
          <ac:chgData name="David Jay" userId="S::dmj17b@my.fsu.edu::b2086089-43e9-4bb2-8316-095bb6bc015c" providerId="AD" clId="Web-{1E1AA3AB-9FFF-46ED-BC88-7694E7D7E874}" dt="2021-12-02T22:12:10.492" v="196"/>
          <ac:spMkLst>
            <pc:docMk/>
            <pc:sldMk cId="973663612" sldId="259"/>
            <ac:spMk id="18" creationId="{7753CAA6-71F9-4E57-BE16-5B61BE87F69C}"/>
          </ac:spMkLst>
        </pc:spChg>
        <pc:spChg chg="add">
          <ac:chgData name="David Jay" userId="S::dmj17b@my.fsu.edu::b2086089-43e9-4bb2-8316-095bb6bc015c" providerId="AD" clId="Web-{1E1AA3AB-9FFF-46ED-BC88-7694E7D7E874}" dt="2021-12-02T22:12:10.492" v="196"/>
          <ac:spMkLst>
            <pc:docMk/>
            <pc:sldMk cId="973663612" sldId="259"/>
            <ac:spMk id="19" creationId="{5C8758B7-5567-412B-AFBB-613349C159C7}"/>
          </ac:spMkLst>
        </pc:spChg>
        <pc:spChg chg="add mod">
          <ac:chgData name="David Jay" userId="S::dmj17b@my.fsu.edu::b2086089-43e9-4bb2-8316-095bb6bc015c" providerId="AD" clId="Web-{1E1AA3AB-9FFF-46ED-BC88-7694E7D7E874}" dt="2021-12-02T22:12:14.523" v="198" actId="1076"/>
          <ac:spMkLst>
            <pc:docMk/>
            <pc:sldMk cId="973663612" sldId="259"/>
            <ac:spMk id="20" creationId="{703E0130-3302-4874-878A-646F5C6D3A47}"/>
          </ac:spMkLst>
        </pc:spChg>
        <pc:spChg chg="add">
          <ac:chgData name="David Jay" userId="S::dmj17b@my.fsu.edu::b2086089-43e9-4bb2-8316-095bb6bc015c" providerId="AD" clId="Web-{1E1AA3AB-9FFF-46ED-BC88-7694E7D7E874}" dt="2021-12-02T22:12:10.492" v="196"/>
          <ac:spMkLst>
            <pc:docMk/>
            <pc:sldMk cId="973663612" sldId="259"/>
            <ac:spMk id="21" creationId="{0C8D5612-74F4-4785-9921-AD43B2A539B5}"/>
          </ac:spMkLst>
        </pc:spChg>
        <pc:spChg chg="add">
          <ac:chgData name="David Jay" userId="S::dmj17b@my.fsu.edu::b2086089-43e9-4bb2-8316-095bb6bc015c" providerId="AD" clId="Web-{1E1AA3AB-9FFF-46ED-BC88-7694E7D7E874}" dt="2021-12-02T22:12:10.492" v="196"/>
          <ac:spMkLst>
            <pc:docMk/>
            <pc:sldMk cId="973663612" sldId="259"/>
            <ac:spMk id="22" creationId="{CA3CC55A-7BA6-4682-93B1-8C0677C7C734}"/>
          </ac:spMkLst>
        </pc:spChg>
        <pc:spChg chg="add">
          <ac:chgData name="David Jay" userId="S::dmj17b@my.fsu.edu::b2086089-43e9-4bb2-8316-095bb6bc015c" providerId="AD" clId="Web-{1E1AA3AB-9FFF-46ED-BC88-7694E7D7E874}" dt="2021-12-02T22:12:10.492" v="196"/>
          <ac:spMkLst>
            <pc:docMk/>
            <pc:sldMk cId="973663612" sldId="259"/>
            <ac:spMk id="29" creationId="{C7F0E8BF-83A6-47F2-A58A-532FD0D62F5E}"/>
          </ac:spMkLst>
        </pc:spChg>
        <pc:spChg chg="add">
          <ac:chgData name="David Jay" userId="S::dmj17b@my.fsu.edu::b2086089-43e9-4bb2-8316-095bb6bc015c" providerId="AD" clId="Web-{1E1AA3AB-9FFF-46ED-BC88-7694E7D7E874}" dt="2021-12-02T22:12:10.492" v="196"/>
          <ac:spMkLst>
            <pc:docMk/>
            <pc:sldMk cId="973663612" sldId="259"/>
            <ac:spMk id="30" creationId="{67315134-9046-49E8-9B57-879AA75499F2}"/>
          </ac:spMkLst>
        </pc:spChg>
        <pc:spChg chg="add">
          <ac:chgData name="David Jay" userId="S::dmj17b@my.fsu.edu::b2086089-43e9-4bb2-8316-095bb6bc015c" providerId="AD" clId="Web-{1E1AA3AB-9FFF-46ED-BC88-7694E7D7E874}" dt="2021-12-02T22:12:10.492" v="196"/>
          <ac:spMkLst>
            <pc:docMk/>
            <pc:sldMk cId="973663612" sldId="259"/>
            <ac:spMk id="31" creationId="{0B834D70-66B2-418C-AE93-7F8EB4422524}"/>
          </ac:spMkLst>
        </pc:spChg>
        <pc:spChg chg="add">
          <ac:chgData name="David Jay" userId="S::dmj17b@my.fsu.edu::b2086089-43e9-4bb2-8316-095bb6bc015c" providerId="AD" clId="Web-{1E1AA3AB-9FFF-46ED-BC88-7694E7D7E874}" dt="2021-12-02T22:12:10.492" v="196"/>
          <ac:spMkLst>
            <pc:docMk/>
            <pc:sldMk cId="973663612" sldId="259"/>
            <ac:spMk id="32" creationId="{30D13325-A805-4698-8800-C091AC2C2863}"/>
          </ac:spMkLst>
        </pc:spChg>
        <pc:spChg chg="add">
          <ac:chgData name="David Jay" userId="S::dmj17b@my.fsu.edu::b2086089-43e9-4bb2-8316-095bb6bc015c" providerId="AD" clId="Web-{1E1AA3AB-9FFF-46ED-BC88-7694E7D7E874}" dt="2021-12-02T22:12:10.492" v="196"/>
          <ac:spMkLst>
            <pc:docMk/>
            <pc:sldMk cId="973663612" sldId="259"/>
            <ac:spMk id="33" creationId="{7D54EEBF-F400-4879-83F9-3A086AEE16F0}"/>
          </ac:spMkLst>
        </pc:spChg>
        <pc:spChg chg="add">
          <ac:chgData name="David Jay" userId="S::dmj17b@my.fsu.edu::b2086089-43e9-4bb2-8316-095bb6bc015c" providerId="AD" clId="Web-{1E1AA3AB-9FFF-46ED-BC88-7694E7D7E874}" dt="2021-12-02T22:12:10.492" v="196"/>
          <ac:spMkLst>
            <pc:docMk/>
            <pc:sldMk cId="973663612" sldId="259"/>
            <ac:spMk id="34" creationId="{7C276063-4853-420D-A209-2B474869F8D2}"/>
          </ac:spMkLst>
        </pc:spChg>
        <pc:spChg chg="add">
          <ac:chgData name="David Jay" userId="S::dmj17b@my.fsu.edu::b2086089-43e9-4bb2-8316-095bb6bc015c" providerId="AD" clId="Web-{1E1AA3AB-9FFF-46ED-BC88-7694E7D7E874}" dt="2021-12-02T22:12:10.492" v="196"/>
          <ac:spMkLst>
            <pc:docMk/>
            <pc:sldMk cId="973663612" sldId="259"/>
            <ac:spMk id="35" creationId="{2E27556F-46E8-46FA-91DD-83A299C56480}"/>
          </ac:spMkLst>
        </pc:spChg>
        <pc:spChg chg="add">
          <ac:chgData name="David Jay" userId="S::dmj17b@my.fsu.edu::b2086089-43e9-4bb2-8316-095bb6bc015c" providerId="AD" clId="Web-{1E1AA3AB-9FFF-46ED-BC88-7694E7D7E874}" dt="2021-12-02T22:12:10.492" v="196"/>
          <ac:spMkLst>
            <pc:docMk/>
            <pc:sldMk cId="973663612" sldId="259"/>
            <ac:spMk id="36" creationId="{744E9263-54D1-498A-BF58-FB29FE70905D}"/>
          </ac:spMkLst>
        </pc:spChg>
        <pc:spChg chg="add">
          <ac:chgData name="David Jay" userId="S::dmj17b@my.fsu.edu::b2086089-43e9-4bb2-8316-095bb6bc015c" providerId="AD" clId="Web-{1E1AA3AB-9FFF-46ED-BC88-7694E7D7E874}" dt="2021-12-02T22:12:10.492" v="196"/>
          <ac:spMkLst>
            <pc:docMk/>
            <pc:sldMk cId="973663612" sldId="259"/>
            <ac:spMk id="37" creationId="{6AE02725-AED6-4309-96C2-0BB92194B8E2}"/>
          </ac:spMkLst>
        </pc:spChg>
        <pc:spChg chg="add">
          <ac:chgData name="David Jay" userId="S::dmj17b@my.fsu.edu::b2086089-43e9-4bb2-8316-095bb6bc015c" providerId="AD" clId="Web-{1E1AA3AB-9FFF-46ED-BC88-7694E7D7E874}" dt="2021-12-02T22:12:10.492" v="196"/>
          <ac:spMkLst>
            <pc:docMk/>
            <pc:sldMk cId="973663612" sldId="259"/>
            <ac:spMk id="38" creationId="{5E5E6295-342A-428E-B3F3-1393D31888CD}"/>
          </ac:spMkLst>
        </pc:spChg>
        <pc:spChg chg="add">
          <ac:chgData name="David Jay" userId="S::dmj17b@my.fsu.edu::b2086089-43e9-4bb2-8316-095bb6bc015c" providerId="AD" clId="Web-{1E1AA3AB-9FFF-46ED-BC88-7694E7D7E874}" dt="2021-12-02T22:12:10.492" v="196"/>
          <ac:spMkLst>
            <pc:docMk/>
            <pc:sldMk cId="973663612" sldId="259"/>
            <ac:spMk id="39" creationId="{BAB2FD7D-6518-43B0-A5C1-81F1B14B5226}"/>
          </ac:spMkLst>
        </pc:spChg>
        <pc:spChg chg="add">
          <ac:chgData name="David Jay" userId="S::dmj17b@my.fsu.edu::b2086089-43e9-4bb2-8316-095bb6bc015c" providerId="AD" clId="Web-{1E1AA3AB-9FFF-46ED-BC88-7694E7D7E874}" dt="2021-12-02T22:12:10.492" v="196"/>
          <ac:spMkLst>
            <pc:docMk/>
            <pc:sldMk cId="973663612" sldId="259"/>
            <ac:spMk id="40" creationId="{94CFD61E-68E5-46C8-B3AF-B736F87E8935}"/>
          </ac:spMkLst>
        </pc:spChg>
        <pc:spChg chg="add">
          <ac:chgData name="David Jay" userId="S::dmj17b@my.fsu.edu::b2086089-43e9-4bb2-8316-095bb6bc015c" providerId="AD" clId="Web-{1E1AA3AB-9FFF-46ED-BC88-7694E7D7E874}" dt="2021-12-02T22:12:10.492" v="196"/>
          <ac:spMkLst>
            <pc:docMk/>
            <pc:sldMk cId="973663612" sldId="259"/>
            <ac:spMk id="41" creationId="{88DAB394-4C05-4E7C-BC20-C0CDCC05C533}"/>
          </ac:spMkLst>
        </pc:spChg>
        <pc:spChg chg="add">
          <ac:chgData name="David Jay" userId="S::dmj17b@my.fsu.edu::b2086089-43e9-4bb2-8316-095bb6bc015c" providerId="AD" clId="Web-{1E1AA3AB-9FFF-46ED-BC88-7694E7D7E874}" dt="2021-12-02T22:12:10.492" v="196"/>
          <ac:spMkLst>
            <pc:docMk/>
            <pc:sldMk cId="973663612" sldId="259"/>
            <ac:spMk id="42" creationId="{F52F743C-97F8-4A5B-A36E-994476B2A86A}"/>
          </ac:spMkLst>
        </pc:spChg>
        <pc:spChg chg="add">
          <ac:chgData name="David Jay" userId="S::dmj17b@my.fsu.edu::b2086089-43e9-4bb2-8316-095bb6bc015c" providerId="AD" clId="Web-{1E1AA3AB-9FFF-46ED-BC88-7694E7D7E874}" dt="2021-12-02T22:12:10.492" v="196"/>
          <ac:spMkLst>
            <pc:docMk/>
            <pc:sldMk cId="973663612" sldId="259"/>
            <ac:spMk id="43" creationId="{41BD2586-3055-41FE-B8D7-23478EB5C084}"/>
          </ac:spMkLst>
        </pc:spChg>
        <pc:spChg chg="add">
          <ac:chgData name="David Jay" userId="S::dmj17b@my.fsu.edu::b2086089-43e9-4bb2-8316-095bb6bc015c" providerId="AD" clId="Web-{1E1AA3AB-9FFF-46ED-BC88-7694E7D7E874}" dt="2021-12-02T22:12:10.492" v="196"/>
          <ac:spMkLst>
            <pc:docMk/>
            <pc:sldMk cId="973663612" sldId="259"/>
            <ac:spMk id="44" creationId="{FD338A79-C22B-46C2-9F3D-198272CB57AB}"/>
          </ac:spMkLst>
        </pc:spChg>
        <pc:spChg chg="add">
          <ac:chgData name="David Jay" userId="S::dmj17b@my.fsu.edu::b2086089-43e9-4bb2-8316-095bb6bc015c" providerId="AD" clId="Web-{1E1AA3AB-9FFF-46ED-BC88-7694E7D7E874}" dt="2021-12-02T22:12:10.492" v="196"/>
          <ac:spMkLst>
            <pc:docMk/>
            <pc:sldMk cId="973663612" sldId="259"/>
            <ac:spMk id="45" creationId="{69201155-6DF9-4138-B0B4-90C32FD50F75}"/>
          </ac:spMkLst>
        </pc:spChg>
        <pc:spChg chg="add">
          <ac:chgData name="David Jay" userId="S::dmj17b@my.fsu.edu::b2086089-43e9-4bb2-8316-095bb6bc015c" providerId="AD" clId="Web-{1E1AA3AB-9FFF-46ED-BC88-7694E7D7E874}" dt="2021-12-02T22:12:10.492" v="196"/>
          <ac:spMkLst>
            <pc:docMk/>
            <pc:sldMk cId="973663612" sldId="259"/>
            <ac:spMk id="46" creationId="{A9F207DB-02BD-4E2C-8DDB-0C4195DE75B4}"/>
          </ac:spMkLst>
        </pc:spChg>
        <pc:grpChg chg="add mod">
          <ac:chgData name="David Jay" userId="S::dmj17b@my.fsu.edu::b2086089-43e9-4bb2-8316-095bb6bc015c" providerId="AD" clId="Web-{1E1AA3AB-9FFF-46ED-BC88-7694E7D7E874}" dt="2021-12-02T22:12:34.055" v="202" actId="14100"/>
          <ac:grpSpMkLst>
            <pc:docMk/>
            <pc:sldMk cId="973663612" sldId="259"/>
            <ac:grpSpMk id="3" creationId="{67BE8C96-98EE-452D-8728-FC98BE1AC93F}"/>
          </ac:grpSpMkLst>
        </pc:grpChg>
        <pc:grpChg chg="mod">
          <ac:chgData name="David Jay" userId="S::dmj17b@my.fsu.edu::b2086089-43e9-4bb2-8316-095bb6bc015c" providerId="AD" clId="Web-{1E1AA3AB-9FFF-46ED-BC88-7694E7D7E874}" dt="2021-12-02T22:11:42.022" v="192" actId="1076"/>
          <ac:grpSpMkLst>
            <pc:docMk/>
            <pc:sldMk cId="973663612" sldId="259"/>
            <ac:grpSpMk id="14" creationId="{6D289632-409A-4656-85FE-CEDBE3C69B37}"/>
          </ac:grpSpMkLst>
        </pc:grpChg>
        <pc:grpChg chg="add">
          <ac:chgData name="David Jay" userId="S::dmj17b@my.fsu.edu::b2086089-43e9-4bb2-8316-095bb6bc015c" providerId="AD" clId="Web-{1E1AA3AB-9FFF-46ED-BC88-7694E7D7E874}" dt="2021-12-02T22:12:10.492" v="196"/>
          <ac:grpSpMkLst>
            <pc:docMk/>
            <pc:sldMk cId="973663612" sldId="259"/>
            <ac:grpSpMk id="15" creationId="{F1E26966-95A4-4AAB-AE7C-807D97AFC09A}"/>
          </ac:grpSpMkLst>
        </pc:grpChg>
        <pc:grpChg chg="add">
          <ac:chgData name="David Jay" userId="S::dmj17b@my.fsu.edu::b2086089-43e9-4bb2-8316-095bb6bc015c" providerId="AD" clId="Web-{1E1AA3AB-9FFF-46ED-BC88-7694E7D7E874}" dt="2021-12-02T22:12:10.492" v="196"/>
          <ac:grpSpMkLst>
            <pc:docMk/>
            <pc:sldMk cId="973663612" sldId="259"/>
            <ac:grpSpMk id="23" creationId="{631B98B9-F1B4-44E8-87B5-A15F51EB822F}"/>
          </ac:grpSpMkLst>
        </pc:grpChg>
        <pc:grpChg chg="add">
          <ac:chgData name="David Jay" userId="S::dmj17b@my.fsu.edu::b2086089-43e9-4bb2-8316-095bb6bc015c" providerId="AD" clId="Web-{1E1AA3AB-9FFF-46ED-BC88-7694E7D7E874}" dt="2021-12-02T22:12:10.492" v="196"/>
          <ac:grpSpMkLst>
            <pc:docMk/>
            <pc:sldMk cId="973663612" sldId="259"/>
            <ac:grpSpMk id="24" creationId="{70676503-3E5A-4158-A840-BC7029E1B7EA}"/>
          </ac:grpSpMkLst>
        </pc:grpChg>
        <pc:grpChg chg="add">
          <ac:chgData name="David Jay" userId="S::dmj17b@my.fsu.edu::b2086089-43e9-4bb2-8316-095bb6bc015c" providerId="AD" clId="Web-{1E1AA3AB-9FFF-46ED-BC88-7694E7D7E874}" dt="2021-12-02T22:12:10.492" v="196"/>
          <ac:grpSpMkLst>
            <pc:docMk/>
            <pc:sldMk cId="973663612" sldId="259"/>
            <ac:grpSpMk id="25" creationId="{89F31863-6846-4C8F-B746-722C450322D1}"/>
          </ac:grpSpMkLst>
        </pc:grpChg>
        <pc:grpChg chg="add">
          <ac:chgData name="David Jay" userId="S::dmj17b@my.fsu.edu::b2086089-43e9-4bb2-8316-095bb6bc015c" providerId="AD" clId="Web-{1E1AA3AB-9FFF-46ED-BC88-7694E7D7E874}" dt="2021-12-02T22:12:10.492" v="196"/>
          <ac:grpSpMkLst>
            <pc:docMk/>
            <pc:sldMk cId="973663612" sldId="259"/>
            <ac:grpSpMk id="26" creationId="{13CA287E-1813-442D-B190-5514A1E696D5}"/>
          </ac:grpSpMkLst>
        </pc:grpChg>
        <pc:grpChg chg="add">
          <ac:chgData name="David Jay" userId="S::dmj17b@my.fsu.edu::b2086089-43e9-4bb2-8316-095bb6bc015c" providerId="AD" clId="Web-{1E1AA3AB-9FFF-46ED-BC88-7694E7D7E874}" dt="2021-12-02T22:12:10.492" v="196"/>
          <ac:grpSpMkLst>
            <pc:docMk/>
            <pc:sldMk cId="973663612" sldId="259"/>
            <ac:grpSpMk id="27" creationId="{42C30802-59BA-4B2F-8BDC-156AF23346A3}"/>
          </ac:grpSpMkLst>
        </pc:grpChg>
        <pc:grpChg chg="add">
          <ac:chgData name="David Jay" userId="S::dmj17b@my.fsu.edu::b2086089-43e9-4bb2-8316-095bb6bc015c" providerId="AD" clId="Web-{1E1AA3AB-9FFF-46ED-BC88-7694E7D7E874}" dt="2021-12-02T22:12:10.492" v="196"/>
          <ac:grpSpMkLst>
            <pc:docMk/>
            <pc:sldMk cId="973663612" sldId="259"/>
            <ac:grpSpMk id="28" creationId="{3CCAFA7E-B1D9-49CA-984E-A2C0EB0E44EA}"/>
          </ac:grpSpMkLst>
        </pc:grpChg>
        <pc:picChg chg="add mod">
          <ac:chgData name="David Jay" userId="S::dmj17b@my.fsu.edu::b2086089-43e9-4bb2-8316-095bb6bc015c" providerId="AD" clId="Web-{1E1AA3AB-9FFF-46ED-BC88-7694E7D7E874}" dt="2021-12-02T22:12:00.351" v="195" actId="1076"/>
          <ac:picMkLst>
            <pc:docMk/>
            <pc:sldMk cId="973663612" sldId="259"/>
            <ac:picMk id="2" creationId="{6D53A990-629D-4218-BAA4-C696374335E6}"/>
          </ac:picMkLst>
        </pc:picChg>
      </pc:sldChg>
    </pc:docChg>
  </pc:docChgLst>
  <pc:docChgLst>
    <pc:chgData name="Sofia Rodriguez" userId="S::smr16n@my.fsu.edu::44dad701-b018-4992-a4f5-d341adb77968" providerId="AD" clId="Web-{5F364A01-4A05-4F98-ABF6-86BFA6CD7431}"/>
    <pc:docChg chg="modSld">
      <pc:chgData name="Sofia Rodriguez" userId="S::smr16n@my.fsu.edu::44dad701-b018-4992-a4f5-d341adb77968" providerId="AD" clId="Web-{5F364A01-4A05-4F98-ABF6-86BFA6CD7431}" dt="2021-12-01T22:43:42.003" v="3" actId="1076"/>
      <pc:docMkLst>
        <pc:docMk/>
      </pc:docMkLst>
      <pc:sldChg chg="addSp modSp">
        <pc:chgData name="Sofia Rodriguez" userId="S::smr16n@my.fsu.edu::44dad701-b018-4992-a4f5-d341adb77968" providerId="AD" clId="Web-{5F364A01-4A05-4F98-ABF6-86BFA6CD7431}" dt="2021-12-01T22:43:42.003" v="3" actId="1076"/>
        <pc:sldMkLst>
          <pc:docMk/>
          <pc:sldMk cId="541853025" sldId="256"/>
        </pc:sldMkLst>
        <pc:picChg chg="add mod">
          <ac:chgData name="Sofia Rodriguez" userId="S::smr16n@my.fsu.edu::44dad701-b018-4992-a4f5-d341adb77968" providerId="AD" clId="Web-{5F364A01-4A05-4F98-ABF6-86BFA6CD7431}" dt="2021-12-01T22:43:42.003" v="3" actId="1076"/>
          <ac:picMkLst>
            <pc:docMk/>
            <pc:sldMk cId="541853025" sldId="256"/>
            <ac:picMk id="2" creationId="{BD249020-3634-488A-AB96-4EC1A1ADD8E3}"/>
          </ac:picMkLst>
        </pc:picChg>
      </pc:sldChg>
    </pc:docChg>
  </pc:docChgLst>
  <pc:docChgLst>
    <pc:chgData name="David Jay" userId="b2086089-43e9-4bb2-8316-095bb6bc015c" providerId="ADAL" clId="{0B2FEBB9-DFA3-4EDA-B154-6E7757764B6E}"/>
    <pc:docChg chg="undo custSel modSld">
      <pc:chgData name="David Jay" userId="b2086089-43e9-4bb2-8316-095bb6bc015c" providerId="ADAL" clId="{0B2FEBB9-DFA3-4EDA-B154-6E7757764B6E}" dt="2021-12-02T22:35:35.678" v="34" actId="14100"/>
      <pc:docMkLst>
        <pc:docMk/>
      </pc:docMkLst>
      <pc:sldChg chg="modSp mod">
        <pc:chgData name="David Jay" userId="b2086089-43e9-4bb2-8316-095bb6bc015c" providerId="ADAL" clId="{0B2FEBB9-DFA3-4EDA-B154-6E7757764B6E}" dt="2021-12-01T23:59:41.971" v="2" actId="20577"/>
        <pc:sldMkLst>
          <pc:docMk/>
          <pc:sldMk cId="541853025" sldId="256"/>
        </pc:sldMkLst>
        <pc:spChg chg="mod">
          <ac:chgData name="David Jay" userId="b2086089-43e9-4bb2-8316-095bb6bc015c" providerId="ADAL" clId="{0B2FEBB9-DFA3-4EDA-B154-6E7757764B6E}" dt="2021-12-01T23:59:41.971" v="2" actId="20577"/>
          <ac:spMkLst>
            <pc:docMk/>
            <pc:sldMk cId="541853025" sldId="256"/>
            <ac:spMk id="10" creationId="{E8F145DA-FE86-47A5-A9D4-30B8C6678042}"/>
          </ac:spMkLst>
        </pc:spChg>
        <pc:spChg chg="mod">
          <ac:chgData name="David Jay" userId="b2086089-43e9-4bb2-8316-095bb6bc015c" providerId="ADAL" clId="{0B2FEBB9-DFA3-4EDA-B154-6E7757764B6E}" dt="2021-12-01T23:42:24.431" v="0" actId="255"/>
          <ac:spMkLst>
            <pc:docMk/>
            <pc:sldMk cId="541853025" sldId="256"/>
            <ac:spMk id="11" creationId="{0FA1D68D-08A5-473A-8319-A08277E189B1}"/>
          </ac:spMkLst>
        </pc:spChg>
      </pc:sldChg>
      <pc:sldChg chg="addSp delSp modSp mod">
        <pc:chgData name="David Jay" userId="b2086089-43e9-4bb2-8316-095bb6bc015c" providerId="ADAL" clId="{0B2FEBB9-DFA3-4EDA-B154-6E7757764B6E}" dt="2021-12-02T22:32:59.592" v="32" actId="207"/>
        <pc:sldMkLst>
          <pc:docMk/>
          <pc:sldMk cId="973663612" sldId="259"/>
        </pc:sldMkLst>
        <pc:spChg chg="mod">
          <ac:chgData name="David Jay" userId="b2086089-43e9-4bb2-8316-095bb6bc015c" providerId="ADAL" clId="{0B2FEBB9-DFA3-4EDA-B154-6E7757764B6E}" dt="2021-12-02T22:32:15.155" v="23" actId="164"/>
          <ac:spMkLst>
            <pc:docMk/>
            <pc:sldMk cId="973663612" sldId="259"/>
            <ac:spMk id="4" creationId="{70E5B759-57C9-4DA4-A86A-9D49C9222562}"/>
          </ac:spMkLst>
        </pc:spChg>
        <pc:spChg chg="add del mod">
          <ac:chgData name="David Jay" userId="b2086089-43e9-4bb2-8316-095bb6bc015c" providerId="ADAL" clId="{0B2FEBB9-DFA3-4EDA-B154-6E7757764B6E}" dt="2021-12-02T22:32:13.017" v="22" actId="478"/>
          <ac:spMkLst>
            <pc:docMk/>
            <pc:sldMk cId="973663612" sldId="259"/>
            <ac:spMk id="55" creationId="{00C4BF09-4056-46A8-9B09-87C213A3077B}"/>
          </ac:spMkLst>
        </pc:spChg>
        <pc:spChg chg="mod">
          <ac:chgData name="David Jay" userId="b2086089-43e9-4bb2-8316-095bb6bc015c" providerId="ADAL" clId="{0B2FEBB9-DFA3-4EDA-B154-6E7757764B6E}" dt="2021-12-02T22:32:37.650" v="28" actId="207"/>
          <ac:spMkLst>
            <pc:docMk/>
            <pc:sldMk cId="973663612" sldId="259"/>
            <ac:spMk id="58" creationId="{6F24488B-E2B3-46BE-A8C6-84B615C7E012}"/>
          </ac:spMkLst>
        </pc:spChg>
        <pc:spChg chg="mod">
          <ac:chgData name="David Jay" userId="b2086089-43e9-4bb2-8316-095bb6bc015c" providerId="ADAL" clId="{0B2FEBB9-DFA3-4EDA-B154-6E7757764B6E}" dt="2021-12-02T22:32:42.842" v="29" actId="207"/>
          <ac:spMkLst>
            <pc:docMk/>
            <pc:sldMk cId="973663612" sldId="259"/>
            <ac:spMk id="61" creationId="{CEF07A14-8DB8-42A3-8BCB-F2D318BDC7D7}"/>
          </ac:spMkLst>
        </pc:spChg>
        <pc:spChg chg="mod">
          <ac:chgData name="David Jay" userId="b2086089-43e9-4bb2-8316-095bb6bc015c" providerId="ADAL" clId="{0B2FEBB9-DFA3-4EDA-B154-6E7757764B6E}" dt="2021-12-02T22:32:59.592" v="32" actId="207"/>
          <ac:spMkLst>
            <pc:docMk/>
            <pc:sldMk cId="973663612" sldId="259"/>
            <ac:spMk id="64" creationId="{0212D20C-2592-494D-B61C-B6BDEDF80B2D}"/>
          </ac:spMkLst>
        </pc:spChg>
        <pc:grpChg chg="add mod">
          <ac:chgData name="David Jay" userId="b2086089-43e9-4bb2-8316-095bb6bc015c" providerId="ADAL" clId="{0B2FEBB9-DFA3-4EDA-B154-6E7757764B6E}" dt="2021-12-02T22:32:15.155" v="23" actId="164"/>
          <ac:grpSpMkLst>
            <pc:docMk/>
            <pc:sldMk cId="973663612" sldId="259"/>
            <ac:grpSpMk id="56" creationId="{ECB5A4BB-14A5-4D4E-AD16-6E40E2EC6F11}"/>
          </ac:grpSpMkLst>
        </pc:grpChg>
        <pc:grpChg chg="add mod">
          <ac:chgData name="David Jay" userId="b2086089-43e9-4bb2-8316-095bb6bc015c" providerId="ADAL" clId="{0B2FEBB9-DFA3-4EDA-B154-6E7757764B6E}" dt="2021-12-02T22:32:31.092" v="27" actId="1076"/>
          <ac:grpSpMkLst>
            <pc:docMk/>
            <pc:sldMk cId="973663612" sldId="259"/>
            <ac:grpSpMk id="57" creationId="{11D01505-1A7F-498A-855F-08CE544D2DCC}"/>
          </ac:grpSpMkLst>
        </pc:grpChg>
        <pc:grpChg chg="add mod">
          <ac:chgData name="David Jay" userId="b2086089-43e9-4bb2-8316-095bb6bc015c" providerId="ADAL" clId="{0B2FEBB9-DFA3-4EDA-B154-6E7757764B6E}" dt="2021-12-02T22:32:42.842" v="29" actId="207"/>
          <ac:grpSpMkLst>
            <pc:docMk/>
            <pc:sldMk cId="973663612" sldId="259"/>
            <ac:grpSpMk id="60" creationId="{A2278D84-A953-4FB1-87EE-E934A967082E}"/>
          </ac:grpSpMkLst>
        </pc:grpChg>
        <pc:grpChg chg="add mod">
          <ac:chgData name="David Jay" userId="b2086089-43e9-4bb2-8316-095bb6bc015c" providerId="ADAL" clId="{0B2FEBB9-DFA3-4EDA-B154-6E7757764B6E}" dt="2021-12-02T22:32:59.592" v="32" actId="207"/>
          <ac:grpSpMkLst>
            <pc:docMk/>
            <pc:sldMk cId="973663612" sldId="259"/>
            <ac:grpSpMk id="63" creationId="{A9D4F20E-5F6B-4720-BAB9-0C9A6B39895C}"/>
          </ac:grpSpMkLst>
        </pc:grpChg>
        <pc:picChg chg="mod">
          <ac:chgData name="David Jay" userId="b2086089-43e9-4bb2-8316-095bb6bc015c" providerId="ADAL" clId="{0B2FEBB9-DFA3-4EDA-B154-6E7757764B6E}" dt="2021-12-02T22:31:57.557" v="18" actId="1076"/>
          <ac:picMkLst>
            <pc:docMk/>
            <pc:sldMk cId="973663612" sldId="259"/>
            <ac:picMk id="2" creationId="{6D53A990-629D-4218-BAA4-C696374335E6}"/>
          </ac:picMkLst>
        </pc:picChg>
        <pc:cxnChg chg="add del mod">
          <ac:chgData name="David Jay" userId="b2086089-43e9-4bb2-8316-095bb6bc015c" providerId="ADAL" clId="{0B2FEBB9-DFA3-4EDA-B154-6E7757764B6E}" dt="2021-12-02T22:31:26.566" v="10" actId="11529"/>
          <ac:cxnSpMkLst>
            <pc:docMk/>
            <pc:sldMk cId="973663612" sldId="259"/>
            <ac:cxnSpMk id="47" creationId="{4CC595B6-31D8-4A62-88DD-38D024CED987}"/>
          </ac:cxnSpMkLst>
        </pc:cxnChg>
        <pc:cxnChg chg="add mod">
          <ac:chgData name="David Jay" userId="b2086089-43e9-4bb2-8316-095bb6bc015c" providerId="ADAL" clId="{0B2FEBB9-DFA3-4EDA-B154-6E7757764B6E}" dt="2021-12-02T22:32:15.155" v="23" actId="164"/>
          <ac:cxnSpMkLst>
            <pc:docMk/>
            <pc:sldMk cId="973663612" sldId="259"/>
            <ac:cxnSpMk id="50" creationId="{CEC08D9D-5425-4929-B129-4CBFAD927910}"/>
          </ac:cxnSpMkLst>
        </pc:cxnChg>
        <pc:cxnChg chg="mod">
          <ac:chgData name="David Jay" userId="b2086089-43e9-4bb2-8316-095bb6bc015c" providerId="ADAL" clId="{0B2FEBB9-DFA3-4EDA-B154-6E7757764B6E}" dt="2021-12-02T22:32:16.811" v="24"/>
          <ac:cxnSpMkLst>
            <pc:docMk/>
            <pc:sldMk cId="973663612" sldId="259"/>
            <ac:cxnSpMk id="59" creationId="{F7075291-CF2F-4C3E-BB00-B0F7B28072F3}"/>
          </ac:cxnSpMkLst>
        </pc:cxnChg>
        <pc:cxnChg chg="mod">
          <ac:chgData name="David Jay" userId="b2086089-43e9-4bb2-8316-095bb6bc015c" providerId="ADAL" clId="{0B2FEBB9-DFA3-4EDA-B154-6E7757764B6E}" dt="2021-12-02T22:32:42.842" v="29" actId="207"/>
          <ac:cxnSpMkLst>
            <pc:docMk/>
            <pc:sldMk cId="973663612" sldId="259"/>
            <ac:cxnSpMk id="62" creationId="{C321CAFA-D55A-477A-868C-4DE69547EF7B}"/>
          </ac:cxnSpMkLst>
        </pc:cxnChg>
        <pc:cxnChg chg="mod">
          <ac:chgData name="David Jay" userId="b2086089-43e9-4bb2-8316-095bb6bc015c" providerId="ADAL" clId="{0B2FEBB9-DFA3-4EDA-B154-6E7757764B6E}" dt="2021-12-02T22:32:59.592" v="32" actId="207"/>
          <ac:cxnSpMkLst>
            <pc:docMk/>
            <pc:sldMk cId="973663612" sldId="259"/>
            <ac:cxnSpMk id="65" creationId="{9C7055C8-D527-4AF6-934E-42D326941ED3}"/>
          </ac:cxnSpMkLst>
        </pc:cxnChg>
      </pc:sldChg>
      <pc:sldChg chg="modSp mod">
        <pc:chgData name="David Jay" userId="b2086089-43e9-4bb2-8316-095bb6bc015c" providerId="ADAL" clId="{0B2FEBB9-DFA3-4EDA-B154-6E7757764B6E}" dt="2021-12-02T22:35:35.678" v="34" actId="14100"/>
        <pc:sldMkLst>
          <pc:docMk/>
          <pc:sldMk cId="1731118672" sldId="261"/>
        </pc:sldMkLst>
        <pc:picChg chg="mod">
          <ac:chgData name="David Jay" userId="b2086089-43e9-4bb2-8316-095bb6bc015c" providerId="ADAL" clId="{0B2FEBB9-DFA3-4EDA-B154-6E7757764B6E}" dt="2021-12-02T22:35:35.678" v="34" actId="14100"/>
          <ac:picMkLst>
            <pc:docMk/>
            <pc:sldMk cId="1731118672" sldId="261"/>
            <ac:picMk id="33" creationId="{D74ACA22-1D8B-354D-84B6-3EDF86E1368E}"/>
          </ac:picMkLst>
        </pc:picChg>
      </pc:sldChg>
    </pc:docChg>
  </pc:docChgLst>
  <pc:docChgLst>
    <pc:chgData name="Sofia Rodriguez" userId="S::smr16n@my.fsu.edu::44dad701-b018-4992-a4f5-d341adb77968" providerId="AD" clId="Web-{889B0E2B-3ECC-420E-892D-F3C7CC32959B}"/>
    <pc:docChg chg="addSld delSld modSld">
      <pc:chgData name="Sofia Rodriguez" userId="S::smr16n@my.fsu.edu::44dad701-b018-4992-a4f5-d341adb77968" providerId="AD" clId="Web-{889B0E2B-3ECC-420E-892D-F3C7CC32959B}" dt="2021-12-01T22:49:41.038" v="157" actId="1076"/>
      <pc:docMkLst>
        <pc:docMk/>
      </pc:docMkLst>
      <pc:sldChg chg="addSp modSp">
        <pc:chgData name="Sofia Rodriguez" userId="S::smr16n@my.fsu.edu::44dad701-b018-4992-a4f5-d341adb77968" providerId="AD" clId="Web-{889B0E2B-3ECC-420E-892D-F3C7CC32959B}" dt="2021-12-01T22:49:41.038" v="157" actId="1076"/>
        <pc:sldMkLst>
          <pc:docMk/>
          <pc:sldMk cId="541853025" sldId="256"/>
        </pc:sldMkLst>
        <pc:spChg chg="add mod">
          <ac:chgData name="Sofia Rodriguez" userId="S::smr16n@my.fsu.edu::44dad701-b018-4992-a4f5-d341adb77968" providerId="AD" clId="Web-{889B0E2B-3ECC-420E-892D-F3C7CC32959B}" dt="2021-12-01T22:45:55.343" v="32" actId="1076"/>
          <ac:spMkLst>
            <pc:docMk/>
            <pc:sldMk cId="541853025" sldId="256"/>
            <ac:spMk id="3" creationId="{177ECFD2-D73B-4DBA-AB9C-985FE576ACBD}"/>
          </ac:spMkLst>
        </pc:spChg>
        <pc:spChg chg="add mod">
          <ac:chgData name="Sofia Rodriguez" userId="S::smr16n@my.fsu.edu::44dad701-b018-4992-a4f5-d341adb77968" providerId="AD" clId="Web-{889B0E2B-3ECC-420E-892D-F3C7CC32959B}" dt="2021-12-01T22:46:22.141" v="51" actId="20577"/>
          <ac:spMkLst>
            <pc:docMk/>
            <pc:sldMk cId="541853025" sldId="256"/>
            <ac:spMk id="4" creationId="{7F7ECB1D-3EBD-4C76-A700-507AD2C63352}"/>
          </ac:spMkLst>
        </pc:spChg>
        <pc:spChg chg="add mod">
          <ac:chgData name="Sofia Rodriguez" userId="S::smr16n@my.fsu.edu::44dad701-b018-4992-a4f5-d341adb77968" providerId="AD" clId="Web-{889B0E2B-3ECC-420E-892D-F3C7CC32959B}" dt="2021-12-01T22:46:45.313" v="68" actId="1076"/>
          <ac:spMkLst>
            <pc:docMk/>
            <pc:sldMk cId="541853025" sldId="256"/>
            <ac:spMk id="6" creationId="{49F0CD72-43D0-4918-9C5F-1194117F0338}"/>
          </ac:spMkLst>
        </pc:spChg>
        <pc:spChg chg="mod">
          <ac:chgData name="Sofia Rodriguez" userId="S::smr16n@my.fsu.edu::44dad701-b018-4992-a4f5-d341adb77968" providerId="AD" clId="Web-{889B0E2B-3ECC-420E-892D-F3C7CC32959B}" dt="2021-12-01T22:45:16.076" v="10" actId="1076"/>
          <ac:spMkLst>
            <pc:docMk/>
            <pc:sldMk cId="541853025" sldId="256"/>
            <ac:spMk id="9" creationId="{00000000-0000-0000-0000-000000000000}"/>
          </ac:spMkLst>
        </pc:spChg>
        <pc:spChg chg="add mod">
          <ac:chgData name="Sofia Rodriguez" userId="S::smr16n@my.fsu.edu::44dad701-b018-4992-a4f5-d341adb77968" providerId="AD" clId="Web-{889B0E2B-3ECC-420E-892D-F3C7CC32959B}" dt="2021-12-01T22:47:38.221" v="82" actId="1076"/>
          <ac:spMkLst>
            <pc:docMk/>
            <pc:sldMk cId="541853025" sldId="256"/>
            <ac:spMk id="10" creationId="{E8F145DA-FE86-47A5-A9D4-30B8C6678042}"/>
          </ac:spMkLst>
        </pc:spChg>
        <pc:spChg chg="add mod">
          <ac:chgData name="Sofia Rodriguez" userId="S::smr16n@my.fsu.edu::44dad701-b018-4992-a4f5-d341adb77968" providerId="AD" clId="Web-{889B0E2B-3ECC-420E-892D-F3C7CC32959B}" dt="2021-12-01T22:48:04.691" v="107" actId="20577"/>
          <ac:spMkLst>
            <pc:docMk/>
            <pc:sldMk cId="541853025" sldId="256"/>
            <ac:spMk id="11" creationId="{0FA1D68D-08A5-473A-8319-A08277E189B1}"/>
          </ac:spMkLst>
        </pc:spChg>
        <pc:spChg chg="add mod">
          <ac:chgData name="Sofia Rodriguez" userId="S::smr16n@my.fsu.edu::44dad701-b018-4992-a4f5-d341adb77968" providerId="AD" clId="Web-{889B0E2B-3ECC-420E-892D-F3C7CC32959B}" dt="2021-12-01T22:49:02.083" v="132" actId="1076"/>
          <ac:spMkLst>
            <pc:docMk/>
            <pc:sldMk cId="541853025" sldId="256"/>
            <ac:spMk id="12" creationId="{033166BB-2284-4747-A4E8-7F700C9FCA42}"/>
          </ac:spMkLst>
        </pc:spChg>
        <pc:spChg chg="add mod">
          <ac:chgData name="Sofia Rodriguez" userId="S::smr16n@my.fsu.edu::44dad701-b018-4992-a4f5-d341adb77968" providerId="AD" clId="Web-{889B0E2B-3ECC-420E-892D-F3C7CC32959B}" dt="2021-12-01T22:49:14.084" v="142" actId="20577"/>
          <ac:spMkLst>
            <pc:docMk/>
            <pc:sldMk cId="541853025" sldId="256"/>
            <ac:spMk id="13" creationId="{1C899D3C-165E-4103-B7BD-0A5E3D2A7FDE}"/>
          </ac:spMkLst>
        </pc:spChg>
        <pc:spChg chg="add mod">
          <ac:chgData name="Sofia Rodriguez" userId="S::smr16n@my.fsu.edu::44dad701-b018-4992-a4f5-d341adb77968" providerId="AD" clId="Web-{889B0E2B-3ECC-420E-892D-F3C7CC32959B}" dt="2021-12-01T22:49:41.038" v="157" actId="1076"/>
          <ac:spMkLst>
            <pc:docMk/>
            <pc:sldMk cId="541853025" sldId="256"/>
            <ac:spMk id="14" creationId="{5607FCD9-9DCC-4C1E-92C4-FFA610927B76}"/>
          </ac:spMkLst>
        </pc:spChg>
        <pc:picChg chg="mod">
          <ac:chgData name="Sofia Rodriguez" userId="S::smr16n@my.fsu.edu::44dad701-b018-4992-a4f5-d341adb77968" providerId="AD" clId="Web-{889B0E2B-3ECC-420E-892D-F3C7CC32959B}" dt="2021-12-01T22:44:54.435" v="0" actId="1076"/>
          <ac:picMkLst>
            <pc:docMk/>
            <pc:sldMk cId="541853025" sldId="256"/>
            <ac:picMk id="2" creationId="{BD249020-3634-488A-AB96-4EC1A1ADD8E3}"/>
          </ac:picMkLst>
        </pc:picChg>
      </pc:sldChg>
      <pc:sldChg chg="new del">
        <pc:chgData name="Sofia Rodriguez" userId="S::smr16n@my.fsu.edu::44dad701-b018-4992-a4f5-d341adb77968" providerId="AD" clId="Web-{889B0E2B-3ECC-420E-892D-F3C7CC32959B}" dt="2021-12-01T22:48:15.707" v="109"/>
        <pc:sldMkLst>
          <pc:docMk/>
          <pc:sldMk cId="1743163835" sldId="258"/>
        </pc:sldMkLst>
      </pc:sldChg>
    </pc:docChg>
  </pc:docChgLst>
</pc:chgInfo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02T22:55:28.667"/>
    </inkml:context>
    <inkml:brush xml:id="br0">
      <inkml:brushProperty name="width" value="0.05" units="cm"/>
      <inkml:brushProperty name="height" value="0.05" units="cm"/>
      <inkml:brushProperty name="color" value="#F6630D"/>
    </inkml:brush>
  </inkml:definitions>
  <inkml:trace contextRef="#ctx0" brushRef="#br0">1 1 24575,'0'0'0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6378FD-EE51-CD42-B09E-B3023B8868F0}" type="datetimeFigureOut">
              <a:rPr lang="en-US" smtClean="0"/>
              <a:t>1/24/2022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14425" y="1143000"/>
            <a:ext cx="46291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4617CA-60CD-7D46-B538-A0788B08D8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21220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 design and manufacture the most innovative RC plane at the SAE Aero Design East Competition using additive manufacturing </a:t>
            </a:r>
            <a:endParaRPr lang="en-US">
              <a:effectLst/>
            </a:endParaRPr>
          </a:p>
          <a:p>
            <a:r>
              <a:rPr lang="en-US" baseline="0"/>
              <a:t> Objective</a:t>
            </a:r>
          </a:p>
          <a:p>
            <a:r>
              <a:rPr lang="en-US" baseline="0"/>
              <a:t>Mission Profile </a:t>
            </a:r>
          </a:p>
          <a:p>
            <a:r>
              <a:rPr lang="en-US" baseline="0"/>
              <a:t>Future work</a:t>
            </a:r>
          </a:p>
          <a:p>
            <a:r>
              <a:rPr lang="en-US"/>
              <a:t>INTEGRATION</a:t>
            </a:r>
          </a:p>
          <a:p>
            <a:r>
              <a:rPr lang="en-US"/>
              <a:t>Control</a:t>
            </a:r>
            <a:r>
              <a:rPr lang="en-US" baseline="0"/>
              <a:t> surface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C4617CA-60CD-7D46-B538-A0788B08D88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6984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68880" y="3591562"/>
            <a:ext cx="27980640" cy="7640320"/>
          </a:xfrm>
        </p:spPr>
        <p:txBody>
          <a:bodyPr anchor="b"/>
          <a:lstStyle>
            <a:lvl1pPr algn="ctr">
              <a:defRPr sz="19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14800" y="11526522"/>
            <a:ext cx="24688800" cy="5298438"/>
          </a:xfrm>
        </p:spPr>
        <p:txBody>
          <a:bodyPr/>
          <a:lstStyle>
            <a:lvl1pPr marL="0" indent="0" algn="ctr">
              <a:buNone/>
              <a:defRPr sz="7680"/>
            </a:lvl1pPr>
            <a:lvl2pPr marL="1463040" indent="0" algn="ctr">
              <a:buNone/>
              <a:defRPr sz="6400"/>
            </a:lvl2pPr>
            <a:lvl3pPr marL="2926080" indent="0" algn="ctr">
              <a:buNone/>
              <a:defRPr sz="5760"/>
            </a:lvl3pPr>
            <a:lvl4pPr marL="4389120" indent="0" algn="ctr">
              <a:buNone/>
              <a:defRPr sz="5120"/>
            </a:lvl4pPr>
            <a:lvl5pPr marL="5852160" indent="0" algn="ctr">
              <a:buNone/>
              <a:defRPr sz="5120"/>
            </a:lvl5pPr>
            <a:lvl6pPr marL="7315200" indent="0" algn="ctr">
              <a:buNone/>
              <a:defRPr sz="5120"/>
            </a:lvl6pPr>
            <a:lvl7pPr marL="8778240" indent="0" algn="ctr">
              <a:buNone/>
              <a:defRPr sz="5120"/>
            </a:lvl7pPr>
            <a:lvl8pPr marL="10241280" indent="0" algn="ctr">
              <a:buNone/>
              <a:defRPr sz="5120"/>
            </a:lvl8pPr>
            <a:lvl9pPr marL="11704320" indent="0" algn="ctr">
              <a:buNone/>
              <a:defRPr sz="512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59443-545A-1142-A523-3F0B6627D700}" type="datetimeFigureOut">
              <a:rPr lang="en-US" smtClean="0"/>
              <a:t>1/24/2022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6CC0D-2FB1-C147-B69F-5034E797EA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59443-545A-1142-A523-3F0B6627D700}" type="datetimeFigureOut">
              <a:rPr lang="en-US" smtClean="0"/>
              <a:t>1/24/2022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6CC0D-2FB1-C147-B69F-5034E797EA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557232" y="1168400"/>
            <a:ext cx="7098030" cy="1859788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63142" y="1168400"/>
            <a:ext cx="20882610" cy="1859788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59443-545A-1142-A523-3F0B6627D700}" type="datetimeFigureOut">
              <a:rPr lang="en-US" smtClean="0"/>
              <a:t>1/24/2022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6CC0D-2FB1-C147-B69F-5034E797EA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59443-545A-1142-A523-3F0B6627D700}" type="datetimeFigureOut">
              <a:rPr lang="en-US" smtClean="0"/>
              <a:t>1/24/2022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6CC0D-2FB1-C147-B69F-5034E797EA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45997" y="5471167"/>
            <a:ext cx="28392120" cy="9128758"/>
          </a:xfrm>
        </p:spPr>
        <p:txBody>
          <a:bodyPr anchor="b"/>
          <a:lstStyle>
            <a:lvl1pPr>
              <a:defRPr sz="19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45997" y="14686287"/>
            <a:ext cx="28392120" cy="4800598"/>
          </a:xfrm>
        </p:spPr>
        <p:txBody>
          <a:bodyPr/>
          <a:lstStyle>
            <a:lvl1pPr marL="0" indent="0">
              <a:buNone/>
              <a:defRPr sz="7680">
                <a:solidFill>
                  <a:schemeClr val="tx1"/>
                </a:solidFill>
              </a:defRPr>
            </a:lvl1pPr>
            <a:lvl2pPr marL="1463040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2pPr>
            <a:lvl3pPr marL="2926080" indent="0">
              <a:buNone/>
              <a:defRPr sz="5760">
                <a:solidFill>
                  <a:schemeClr val="tx1">
                    <a:tint val="75000"/>
                  </a:schemeClr>
                </a:solidFill>
              </a:defRPr>
            </a:lvl3pPr>
            <a:lvl4pPr marL="4389120" indent="0">
              <a:buNone/>
              <a:defRPr sz="5120">
                <a:solidFill>
                  <a:schemeClr val="tx1">
                    <a:tint val="75000"/>
                  </a:schemeClr>
                </a:solidFill>
              </a:defRPr>
            </a:lvl4pPr>
            <a:lvl5pPr marL="5852160" indent="0">
              <a:buNone/>
              <a:defRPr sz="5120">
                <a:solidFill>
                  <a:schemeClr val="tx1">
                    <a:tint val="75000"/>
                  </a:schemeClr>
                </a:solidFill>
              </a:defRPr>
            </a:lvl5pPr>
            <a:lvl6pPr marL="7315200" indent="0">
              <a:buNone/>
              <a:defRPr sz="5120">
                <a:solidFill>
                  <a:schemeClr val="tx1">
                    <a:tint val="75000"/>
                  </a:schemeClr>
                </a:solidFill>
              </a:defRPr>
            </a:lvl6pPr>
            <a:lvl7pPr marL="8778240" indent="0">
              <a:buNone/>
              <a:defRPr sz="5120">
                <a:solidFill>
                  <a:schemeClr val="tx1">
                    <a:tint val="75000"/>
                  </a:schemeClr>
                </a:solidFill>
              </a:defRPr>
            </a:lvl7pPr>
            <a:lvl8pPr marL="10241280" indent="0">
              <a:buNone/>
              <a:defRPr sz="5120">
                <a:solidFill>
                  <a:schemeClr val="tx1">
                    <a:tint val="75000"/>
                  </a:schemeClr>
                </a:solidFill>
              </a:defRPr>
            </a:lvl8pPr>
            <a:lvl9pPr marL="11704320" indent="0">
              <a:buNone/>
              <a:defRPr sz="512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59443-545A-1142-A523-3F0B6627D700}" type="datetimeFigureOut">
              <a:rPr lang="en-US" smtClean="0"/>
              <a:t>1/24/2022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6CC0D-2FB1-C147-B69F-5034E797EA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63140" y="5842000"/>
            <a:ext cx="13990320" cy="139242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664940" y="5842000"/>
            <a:ext cx="13990320" cy="139242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59443-545A-1142-A523-3F0B6627D700}" type="datetimeFigureOut">
              <a:rPr lang="en-US" smtClean="0"/>
              <a:t>1/24/2022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6CC0D-2FB1-C147-B69F-5034E797EA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428" y="1168405"/>
            <a:ext cx="28392120" cy="424180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7431" y="5379722"/>
            <a:ext cx="13926024" cy="2636518"/>
          </a:xfrm>
        </p:spPr>
        <p:txBody>
          <a:bodyPr anchor="b"/>
          <a:lstStyle>
            <a:lvl1pPr marL="0" indent="0">
              <a:buNone/>
              <a:defRPr sz="7680" b="1"/>
            </a:lvl1pPr>
            <a:lvl2pPr marL="1463040" indent="0">
              <a:buNone/>
              <a:defRPr sz="6400" b="1"/>
            </a:lvl2pPr>
            <a:lvl3pPr marL="2926080" indent="0">
              <a:buNone/>
              <a:defRPr sz="5760" b="1"/>
            </a:lvl3pPr>
            <a:lvl4pPr marL="4389120" indent="0">
              <a:buNone/>
              <a:defRPr sz="5120" b="1"/>
            </a:lvl4pPr>
            <a:lvl5pPr marL="5852160" indent="0">
              <a:buNone/>
              <a:defRPr sz="5120" b="1"/>
            </a:lvl5pPr>
            <a:lvl6pPr marL="7315200" indent="0">
              <a:buNone/>
              <a:defRPr sz="5120" b="1"/>
            </a:lvl6pPr>
            <a:lvl7pPr marL="8778240" indent="0">
              <a:buNone/>
              <a:defRPr sz="5120" b="1"/>
            </a:lvl7pPr>
            <a:lvl8pPr marL="10241280" indent="0">
              <a:buNone/>
              <a:defRPr sz="5120" b="1"/>
            </a:lvl8pPr>
            <a:lvl9pPr marL="11704320" indent="0">
              <a:buNone/>
              <a:defRPr sz="512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67431" y="8016240"/>
            <a:ext cx="13926024" cy="117906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664942" y="5379722"/>
            <a:ext cx="13994608" cy="2636518"/>
          </a:xfrm>
        </p:spPr>
        <p:txBody>
          <a:bodyPr anchor="b"/>
          <a:lstStyle>
            <a:lvl1pPr marL="0" indent="0">
              <a:buNone/>
              <a:defRPr sz="7680" b="1"/>
            </a:lvl1pPr>
            <a:lvl2pPr marL="1463040" indent="0">
              <a:buNone/>
              <a:defRPr sz="6400" b="1"/>
            </a:lvl2pPr>
            <a:lvl3pPr marL="2926080" indent="0">
              <a:buNone/>
              <a:defRPr sz="5760" b="1"/>
            </a:lvl3pPr>
            <a:lvl4pPr marL="4389120" indent="0">
              <a:buNone/>
              <a:defRPr sz="5120" b="1"/>
            </a:lvl4pPr>
            <a:lvl5pPr marL="5852160" indent="0">
              <a:buNone/>
              <a:defRPr sz="5120" b="1"/>
            </a:lvl5pPr>
            <a:lvl6pPr marL="7315200" indent="0">
              <a:buNone/>
              <a:defRPr sz="5120" b="1"/>
            </a:lvl6pPr>
            <a:lvl7pPr marL="8778240" indent="0">
              <a:buNone/>
              <a:defRPr sz="5120" b="1"/>
            </a:lvl7pPr>
            <a:lvl8pPr marL="10241280" indent="0">
              <a:buNone/>
              <a:defRPr sz="5120" b="1"/>
            </a:lvl8pPr>
            <a:lvl9pPr marL="11704320" indent="0">
              <a:buNone/>
              <a:defRPr sz="512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664942" y="8016240"/>
            <a:ext cx="13994608" cy="117906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59443-545A-1142-A523-3F0B6627D700}" type="datetimeFigureOut">
              <a:rPr lang="en-US" smtClean="0"/>
              <a:t>1/24/2022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6CC0D-2FB1-C147-B69F-5034E797EA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59443-545A-1142-A523-3F0B6627D700}" type="datetimeFigureOut">
              <a:rPr lang="en-US" smtClean="0"/>
              <a:t>1/24/2022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6CC0D-2FB1-C147-B69F-5034E797EA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59443-545A-1142-A523-3F0B6627D700}" type="datetimeFigureOut">
              <a:rPr lang="en-US" smtClean="0"/>
              <a:t>1/24/2022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6CC0D-2FB1-C147-B69F-5034E797EA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428" y="1463040"/>
            <a:ext cx="10617041" cy="5120640"/>
          </a:xfrm>
        </p:spPr>
        <p:txBody>
          <a:bodyPr anchor="b"/>
          <a:lstStyle>
            <a:lvl1pPr>
              <a:defRPr sz="1024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994608" y="3159765"/>
            <a:ext cx="16664940" cy="15595600"/>
          </a:xfrm>
        </p:spPr>
        <p:txBody>
          <a:bodyPr/>
          <a:lstStyle>
            <a:lvl1pPr>
              <a:defRPr sz="10240"/>
            </a:lvl1pPr>
            <a:lvl2pPr>
              <a:defRPr sz="8960"/>
            </a:lvl2pPr>
            <a:lvl3pPr>
              <a:defRPr sz="7680"/>
            </a:lvl3pPr>
            <a:lvl4pPr>
              <a:defRPr sz="6400"/>
            </a:lvl4pPr>
            <a:lvl5pPr>
              <a:defRPr sz="6400"/>
            </a:lvl5pPr>
            <a:lvl6pPr>
              <a:defRPr sz="6400"/>
            </a:lvl6pPr>
            <a:lvl7pPr>
              <a:defRPr sz="6400"/>
            </a:lvl7pPr>
            <a:lvl8pPr>
              <a:defRPr sz="6400"/>
            </a:lvl8pPr>
            <a:lvl9pPr>
              <a:defRPr sz="6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67428" y="6583680"/>
            <a:ext cx="10617041" cy="12197082"/>
          </a:xfrm>
        </p:spPr>
        <p:txBody>
          <a:bodyPr/>
          <a:lstStyle>
            <a:lvl1pPr marL="0" indent="0">
              <a:buNone/>
              <a:defRPr sz="5120"/>
            </a:lvl1pPr>
            <a:lvl2pPr marL="1463040" indent="0">
              <a:buNone/>
              <a:defRPr sz="4480"/>
            </a:lvl2pPr>
            <a:lvl3pPr marL="2926080" indent="0">
              <a:buNone/>
              <a:defRPr sz="3840"/>
            </a:lvl3pPr>
            <a:lvl4pPr marL="4389120" indent="0">
              <a:buNone/>
              <a:defRPr sz="3200"/>
            </a:lvl4pPr>
            <a:lvl5pPr marL="5852160" indent="0">
              <a:buNone/>
              <a:defRPr sz="3200"/>
            </a:lvl5pPr>
            <a:lvl6pPr marL="7315200" indent="0">
              <a:buNone/>
              <a:defRPr sz="3200"/>
            </a:lvl6pPr>
            <a:lvl7pPr marL="8778240" indent="0">
              <a:buNone/>
              <a:defRPr sz="3200"/>
            </a:lvl7pPr>
            <a:lvl8pPr marL="10241280" indent="0">
              <a:buNone/>
              <a:defRPr sz="3200"/>
            </a:lvl8pPr>
            <a:lvl9pPr marL="11704320" indent="0">
              <a:buNone/>
              <a:defRPr sz="3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59443-545A-1142-A523-3F0B6627D700}" type="datetimeFigureOut">
              <a:rPr lang="en-US" smtClean="0"/>
              <a:t>1/24/2022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6CC0D-2FB1-C147-B69F-5034E797EA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428" y="1463040"/>
            <a:ext cx="10617041" cy="5120640"/>
          </a:xfrm>
        </p:spPr>
        <p:txBody>
          <a:bodyPr anchor="b"/>
          <a:lstStyle>
            <a:lvl1pPr>
              <a:defRPr sz="1024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994608" y="3159765"/>
            <a:ext cx="16664940" cy="15595600"/>
          </a:xfrm>
        </p:spPr>
        <p:txBody>
          <a:bodyPr anchor="t"/>
          <a:lstStyle>
            <a:lvl1pPr marL="0" indent="0">
              <a:buNone/>
              <a:defRPr sz="10240"/>
            </a:lvl1pPr>
            <a:lvl2pPr marL="1463040" indent="0">
              <a:buNone/>
              <a:defRPr sz="8960"/>
            </a:lvl2pPr>
            <a:lvl3pPr marL="2926080" indent="0">
              <a:buNone/>
              <a:defRPr sz="7680"/>
            </a:lvl3pPr>
            <a:lvl4pPr marL="4389120" indent="0">
              <a:buNone/>
              <a:defRPr sz="6400"/>
            </a:lvl4pPr>
            <a:lvl5pPr marL="5852160" indent="0">
              <a:buNone/>
              <a:defRPr sz="6400"/>
            </a:lvl5pPr>
            <a:lvl6pPr marL="7315200" indent="0">
              <a:buNone/>
              <a:defRPr sz="6400"/>
            </a:lvl6pPr>
            <a:lvl7pPr marL="8778240" indent="0">
              <a:buNone/>
              <a:defRPr sz="6400"/>
            </a:lvl7pPr>
            <a:lvl8pPr marL="10241280" indent="0">
              <a:buNone/>
              <a:defRPr sz="6400"/>
            </a:lvl8pPr>
            <a:lvl9pPr marL="11704320" indent="0">
              <a:buNone/>
              <a:defRPr sz="6400"/>
            </a:lvl9pPr>
          </a:lstStyle>
          <a:p>
            <a:r>
              <a:rPr lang="en-US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67428" y="6583680"/>
            <a:ext cx="10617041" cy="12197082"/>
          </a:xfrm>
        </p:spPr>
        <p:txBody>
          <a:bodyPr/>
          <a:lstStyle>
            <a:lvl1pPr marL="0" indent="0">
              <a:buNone/>
              <a:defRPr sz="5120"/>
            </a:lvl1pPr>
            <a:lvl2pPr marL="1463040" indent="0">
              <a:buNone/>
              <a:defRPr sz="4480"/>
            </a:lvl2pPr>
            <a:lvl3pPr marL="2926080" indent="0">
              <a:buNone/>
              <a:defRPr sz="3840"/>
            </a:lvl3pPr>
            <a:lvl4pPr marL="4389120" indent="0">
              <a:buNone/>
              <a:defRPr sz="3200"/>
            </a:lvl4pPr>
            <a:lvl5pPr marL="5852160" indent="0">
              <a:buNone/>
              <a:defRPr sz="3200"/>
            </a:lvl5pPr>
            <a:lvl6pPr marL="7315200" indent="0">
              <a:buNone/>
              <a:defRPr sz="3200"/>
            </a:lvl6pPr>
            <a:lvl7pPr marL="8778240" indent="0">
              <a:buNone/>
              <a:defRPr sz="3200"/>
            </a:lvl7pPr>
            <a:lvl8pPr marL="10241280" indent="0">
              <a:buNone/>
              <a:defRPr sz="3200"/>
            </a:lvl8pPr>
            <a:lvl9pPr marL="11704320" indent="0">
              <a:buNone/>
              <a:defRPr sz="3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59443-545A-1142-A523-3F0B6627D700}" type="datetimeFigureOut">
              <a:rPr lang="en-US" smtClean="0"/>
              <a:t>1/24/2022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6CC0D-2FB1-C147-B69F-5034E797EA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63140" y="1168405"/>
            <a:ext cx="28392120" cy="42418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3140" y="5842000"/>
            <a:ext cx="28392120" cy="139242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63140" y="20340325"/>
            <a:ext cx="7406640" cy="1168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8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059443-545A-1142-A523-3F0B6627D700}" type="datetimeFigureOut">
              <a:rPr lang="en-US" smtClean="0"/>
              <a:t>1/24/2022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904220" y="20340325"/>
            <a:ext cx="11109960" cy="1168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8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3248620" y="20340325"/>
            <a:ext cx="7406640" cy="1168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8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76CC0D-2FB1-C147-B69F-5034E797E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7205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926080" rtl="0" eaLnBrk="1" latinLnBrk="0" hangingPunct="1">
        <a:lnSpc>
          <a:spcPct val="90000"/>
        </a:lnSpc>
        <a:spcBef>
          <a:spcPct val="0"/>
        </a:spcBef>
        <a:buNone/>
        <a:defRPr sz="1408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31520" indent="-731520" algn="l" defTabSz="2926080" rtl="0" eaLnBrk="1" latinLnBrk="0" hangingPunct="1">
        <a:lnSpc>
          <a:spcPct val="90000"/>
        </a:lnSpc>
        <a:spcBef>
          <a:spcPts val="3200"/>
        </a:spcBef>
        <a:buFont typeface="Arial" panose="020B0604020202020204" pitchFamily="34" charset="0"/>
        <a:buChar char="•"/>
        <a:defRPr sz="896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7680" kern="1200">
          <a:solidFill>
            <a:schemeClr val="tx1"/>
          </a:solidFill>
          <a:latin typeface="+mn-lt"/>
          <a:ea typeface="+mn-ea"/>
          <a:cs typeface="+mn-cs"/>
        </a:defRPr>
      </a:lvl2pPr>
      <a:lvl3pPr marL="365760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6400" kern="1200">
          <a:solidFill>
            <a:schemeClr val="tx1"/>
          </a:solidFill>
          <a:latin typeface="+mn-lt"/>
          <a:ea typeface="+mn-ea"/>
          <a:cs typeface="+mn-cs"/>
        </a:defRPr>
      </a:lvl3pPr>
      <a:lvl4pPr marL="512064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4pPr>
      <a:lvl5pPr marL="658368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5pPr>
      <a:lvl6pPr marL="804672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6pPr>
      <a:lvl7pPr marL="950976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7pPr>
      <a:lvl8pPr marL="1097280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8pPr>
      <a:lvl9pPr marL="1243584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1pPr>
      <a:lvl2pPr marL="146304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2pPr>
      <a:lvl3pPr marL="292608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3pPr>
      <a:lvl4pPr marL="438912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4pPr>
      <a:lvl5pPr marL="585216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5pPr>
      <a:lvl6pPr marL="731520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6pPr>
      <a:lvl7pPr marL="877824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7pPr>
      <a:lvl8pPr marL="1024128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8pPr>
      <a:lvl9pPr marL="1170432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hdphoto" Target="../media/hdphoto2.wdp"/><Relationship Id="rId13" Type="http://schemas.openxmlformats.org/officeDocument/2006/relationships/customXml" Target="../ink/ink1.xml"/><Relationship Id="rId18" Type="http://schemas.openxmlformats.org/officeDocument/2006/relationships/image" Target="../media/image12.png"/><Relationship Id="rId3" Type="http://schemas.openxmlformats.org/officeDocument/2006/relationships/image" Target="../media/image1.wmf"/><Relationship Id="rId7" Type="http://schemas.openxmlformats.org/officeDocument/2006/relationships/image" Target="../media/image4.png"/><Relationship Id="rId12" Type="http://schemas.microsoft.com/office/2007/relationships/hdphoto" Target="../media/hdphoto3.wdp"/><Relationship Id="rId17" Type="http://schemas.openxmlformats.org/officeDocument/2006/relationships/image" Target="../media/image11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11" Type="http://schemas.openxmlformats.org/officeDocument/2006/relationships/image" Target="../media/image7.png"/><Relationship Id="rId5" Type="http://schemas.microsoft.com/office/2007/relationships/hdphoto" Target="../media/hdphoto1.wdp"/><Relationship Id="rId15" Type="http://schemas.openxmlformats.org/officeDocument/2006/relationships/image" Target="../media/image9.png"/><Relationship Id="rId10" Type="http://schemas.openxmlformats.org/officeDocument/2006/relationships/image" Target="../media/image6.jpeg"/><Relationship Id="rId4" Type="http://schemas.openxmlformats.org/officeDocument/2006/relationships/image" Target="../media/image2.png"/><Relationship Id="rId9" Type="http://schemas.openxmlformats.org/officeDocument/2006/relationships/image" Target="../media/image5.jpeg"/><Relationship Id="rId1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extBox 37">
            <a:extLst>
              <a:ext uri="{FF2B5EF4-FFF2-40B4-BE49-F238E27FC236}">
                <a16:creationId xmlns:a16="http://schemas.microsoft.com/office/drawing/2014/main" id="{F6D06DC6-169D-4CDF-8A9D-C618322D4342}"/>
              </a:ext>
            </a:extLst>
          </p:cNvPr>
          <p:cNvSpPr txBox="1"/>
          <p:nvPr/>
        </p:nvSpPr>
        <p:spPr>
          <a:xfrm>
            <a:off x="25389024" y="8930844"/>
            <a:ext cx="7935121" cy="5186035"/>
          </a:xfrm>
          <a:prstGeom prst="rect">
            <a:avLst/>
          </a:prstGeom>
          <a:noFill/>
          <a:ln w="57150"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5150" b="1">
                <a:latin typeface="Arial"/>
                <a:cs typeface="Times New Roman"/>
              </a:rPr>
              <a:t>Airfoil Selection:</a:t>
            </a:r>
          </a:p>
          <a:p>
            <a:pPr marL="571500" indent="-571500">
              <a:buFont typeface="Arial"/>
              <a:buChar char="•"/>
            </a:pPr>
            <a:r>
              <a:rPr lang="en-US" sz="3800">
                <a:latin typeface="Times New Roman"/>
                <a:cs typeface="Calibri"/>
              </a:rPr>
              <a:t>Main wing: Eppler 423</a:t>
            </a:r>
            <a:endParaRPr lang="en-US" sz="3800" b="1">
              <a:latin typeface="Times New Roman"/>
              <a:cs typeface="Calibri"/>
            </a:endParaRPr>
          </a:p>
          <a:p>
            <a:pPr marL="571500" indent="-571500">
              <a:buFont typeface="Arial"/>
              <a:buChar char="•"/>
            </a:pPr>
            <a:endParaRPr lang="en-US" sz="3800">
              <a:latin typeface="Times New Roman"/>
              <a:cs typeface="Calibri"/>
            </a:endParaRPr>
          </a:p>
          <a:p>
            <a:pPr marL="571500" indent="-571500">
              <a:buFont typeface="Arial"/>
              <a:buChar char="•"/>
            </a:pPr>
            <a:endParaRPr lang="en-US" sz="3800">
              <a:latin typeface="Times New Roman"/>
              <a:cs typeface="Calibri"/>
            </a:endParaRPr>
          </a:p>
          <a:p>
            <a:pPr marL="571500" indent="-571500">
              <a:buFont typeface="Arial"/>
              <a:buChar char="•"/>
            </a:pPr>
            <a:endParaRPr lang="en-US" sz="3800">
              <a:latin typeface="Times New Roman"/>
              <a:cs typeface="Calibri"/>
            </a:endParaRPr>
          </a:p>
          <a:p>
            <a:pPr marL="571500" indent="-571500">
              <a:buFont typeface="Arial"/>
              <a:buChar char="•"/>
            </a:pPr>
            <a:endParaRPr lang="en-US" sz="3800">
              <a:latin typeface="Times New Roman"/>
              <a:cs typeface="Calibri"/>
            </a:endParaRPr>
          </a:p>
          <a:p>
            <a:pPr marL="571500" indent="-571500">
              <a:buFont typeface="Arial"/>
              <a:buChar char="•"/>
            </a:pPr>
            <a:r>
              <a:rPr lang="en-US" sz="3800">
                <a:latin typeface="Times New Roman"/>
                <a:cs typeface="Calibri"/>
              </a:rPr>
              <a:t>Tail: NACA 0012</a:t>
            </a:r>
          </a:p>
          <a:p>
            <a:pPr algn="ctr"/>
            <a:endParaRPr lang="en-US" sz="5150">
              <a:cs typeface="Calibri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4592"/>
            <a:ext cx="32918400" cy="32004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>
              <a:solidFill>
                <a:srgbClr val="BFBFBF"/>
              </a:solidFill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7633961" y="644656"/>
            <a:ext cx="15427555" cy="2265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>
              <a:spcBef>
                <a:spcPts val="0"/>
              </a:spcBef>
            </a:pPr>
            <a:r>
              <a:rPr lang="en-US" sz="8800">
                <a:solidFill>
                  <a:srgbClr val="0D0D0D"/>
                </a:solidFill>
                <a:latin typeface="Arial" charset="0"/>
                <a:ea typeface="HelveticaNeueLT Std Lt" charset="0"/>
              </a:rPr>
              <a:t>Team 508: SAE (Aero) Design </a:t>
            </a:r>
            <a:endParaRPr lang="en-US" sz="8800">
              <a:solidFill>
                <a:srgbClr val="0D0D0D"/>
              </a:solidFill>
              <a:effectLst/>
              <a:latin typeface="Arial" charset="0"/>
              <a:ea typeface="HelveticaNeueLT Std Lt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944510" y="1941895"/>
            <a:ext cx="20796444" cy="1085490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>
              <a:lnSpc>
                <a:spcPct val="150000"/>
              </a:lnSpc>
              <a:spcAft>
                <a:spcPts val="600"/>
              </a:spcAft>
            </a:pPr>
            <a:r>
              <a:rPr lang="en-US" sz="4800">
                <a:solidFill>
                  <a:srgbClr val="0D0D0D"/>
                </a:solidFill>
                <a:effectLst/>
                <a:latin typeface="Arial Black"/>
                <a:ea typeface="HelveticaNeueLT Std Lt" charset="0"/>
                <a:cs typeface="Arial"/>
              </a:rPr>
              <a:t>David Jay </a:t>
            </a:r>
            <a:r>
              <a:rPr lang="en-US" sz="4800">
                <a:solidFill>
                  <a:srgbClr val="0D0D0D"/>
                </a:solidFill>
                <a:latin typeface="Arial Black"/>
                <a:ea typeface="HelveticaNeueLT Std Lt" charset="0"/>
                <a:cs typeface="Arial"/>
              </a:rPr>
              <a:t>| </a:t>
            </a:r>
            <a:r>
              <a:rPr lang="en-US" sz="4800">
                <a:solidFill>
                  <a:srgbClr val="0D0D0D"/>
                </a:solidFill>
                <a:effectLst/>
                <a:latin typeface="Arial Black"/>
                <a:ea typeface="HelveticaNeueLT Std Lt" charset="0"/>
                <a:cs typeface="Arial"/>
              </a:rPr>
              <a:t>Michael </a:t>
            </a:r>
            <a:r>
              <a:rPr lang="en-US" sz="4800" err="1">
                <a:solidFill>
                  <a:srgbClr val="0D0D0D"/>
                </a:solidFill>
                <a:effectLst/>
                <a:latin typeface="Arial Black"/>
                <a:ea typeface="HelveticaNeueLT Std Lt" charset="0"/>
                <a:cs typeface="Arial"/>
              </a:rPr>
              <a:t>Nalovic</a:t>
            </a:r>
            <a:r>
              <a:rPr lang="en-US" sz="4800">
                <a:solidFill>
                  <a:srgbClr val="0D0D0D"/>
                </a:solidFill>
                <a:latin typeface="Arial Black"/>
                <a:ea typeface="HelveticaNeueLT Std Lt" charset="0"/>
                <a:cs typeface="Arial"/>
              </a:rPr>
              <a:t> | </a:t>
            </a:r>
            <a:r>
              <a:rPr lang="en-US" sz="4800">
                <a:solidFill>
                  <a:srgbClr val="0D0D0D"/>
                </a:solidFill>
                <a:effectLst/>
                <a:latin typeface="Arial Black"/>
                <a:ea typeface="HelveticaNeueLT Std Lt" charset="0"/>
                <a:cs typeface="Arial"/>
              </a:rPr>
              <a:t>Sofia Rodriguez </a:t>
            </a:r>
            <a:r>
              <a:rPr lang="en-US" sz="4800">
                <a:solidFill>
                  <a:srgbClr val="0D0D0D"/>
                </a:solidFill>
                <a:latin typeface="Arial Black"/>
                <a:ea typeface="HelveticaNeueLT Std Lt" charset="0"/>
                <a:cs typeface="Arial"/>
              </a:rPr>
              <a:t>| </a:t>
            </a:r>
            <a:r>
              <a:rPr lang="en-US" sz="4800">
                <a:solidFill>
                  <a:srgbClr val="0D0D0D"/>
                </a:solidFill>
                <a:effectLst/>
                <a:latin typeface="Arial Black"/>
                <a:ea typeface="HelveticaNeueLT Std Lt" charset="0"/>
                <a:cs typeface="Arial"/>
              </a:rPr>
              <a:t>Tristan Wahl</a:t>
            </a:r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674835" y="480699"/>
            <a:ext cx="2880652" cy="2710817"/>
          </a:xfrm>
          <a:prstGeom prst="rect">
            <a:avLst/>
          </a:prstGeom>
        </p:spPr>
      </p:pic>
      <p:pic>
        <p:nvPicPr>
          <p:cNvPr id="8" name="Picture 14" descr="A picture containing text, clock&#10;&#10;Description automatically generated">
            <a:extLst>
              <a:ext uri="{FF2B5EF4-FFF2-40B4-BE49-F238E27FC236}">
                <a16:creationId xmlns:a16="http://schemas.microsoft.com/office/drawing/2014/main" id="{A6C660B0-BA0D-4D47-85A4-4748EFD41B1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782" b="97996" l="445" r="97550">
                        <a14:foregroundMark x1="42094" y1="34298" x2="34076" y2="39866"/>
                        <a14:foregroundMark x1="10468" y1="33630" x2="24276" y2="15813"/>
                        <a14:foregroundMark x1="24276" y1="15813" x2="42316" y2="8241"/>
                        <a14:foregroundMark x1="42316" y1="8241" x2="62584" y2="8909"/>
                        <a14:foregroundMark x1="62584" y1="8909" x2="78174" y2="23385"/>
                        <a14:foregroundMark x1="78174" y1="23385" x2="86637" y2="42316"/>
                        <a14:foregroundMark x1="86637" y1="42316" x2="85969" y2="63697"/>
                        <a14:foregroundMark x1="85969" y1="63697" x2="69042" y2="77951"/>
                        <a14:foregroundMark x1="69042" y1="77951" x2="48775" y2="84633"/>
                        <a14:foregroundMark x1="48775" y1="84633" x2="28062" y2="80846"/>
                        <a14:foregroundMark x1="28062" y1="80846" x2="11359" y2="64588"/>
                        <a14:foregroundMark x1="11359" y1="64588" x2="6013" y2="50557"/>
                        <a14:foregroundMark x1="12918" y1="32517" x2="10468" y2="53229"/>
                        <a14:foregroundMark x1="10468" y1="53229" x2="11359" y2="56125"/>
                        <a14:foregroundMark x1="10913" y1="33185" x2="57461" y2="8241"/>
                        <a14:foregroundMark x1="49666" y1="2227" x2="49666" y2="2227"/>
                        <a14:foregroundMark x1="50557" y1="2673" x2="50557" y2="2673"/>
                        <a14:foregroundMark x1="50557" y1="2673" x2="50557" y2="2673"/>
                        <a14:foregroundMark x1="50557" y1="3563" x2="50557" y2="3563"/>
                        <a14:foregroundMark x1="51225" y1="13140" x2="51225" y2="13140"/>
                        <a14:foregroundMark x1="51225" y1="13140" x2="53007" y2="32739"/>
                        <a14:foregroundMark x1="53007" y1="32739" x2="55679" y2="39421"/>
                        <a14:foregroundMark x1="56125" y1="26281" x2="44098" y2="41203"/>
                        <a14:foregroundMark x1="44098" y1="41203" x2="45212" y2="49889"/>
                        <a14:foregroundMark x1="61915" y1="44766" x2="48552" y2="29621"/>
                        <a14:foregroundMark x1="48552" y1="29621" x2="46993" y2="24944"/>
                        <a14:foregroundMark x1="8463" y1="31849" x2="8018" y2="51225"/>
                        <a14:foregroundMark x1="8018" y1="51225" x2="16927" y2="69488"/>
                        <a14:foregroundMark x1="16927" y1="69488" x2="30512" y2="83519"/>
                        <a14:foregroundMark x1="30512" y1="83519" x2="14922" y2="73051"/>
                        <a14:foregroundMark x1="14922" y1="73051" x2="30290" y2="86192"/>
                        <a14:foregroundMark x1="30290" y1="86192" x2="51448" y2="89755"/>
                        <a14:foregroundMark x1="51448" y1="89755" x2="71047" y2="88419"/>
                        <a14:foregroundMark x1="71047" y1="88419" x2="84187" y2="74610"/>
                        <a14:foregroundMark x1="84187" y1="74610" x2="92205" y2="55011"/>
                        <a14:foregroundMark x1="72160" y1="13808" x2="86860" y2="29399"/>
                        <a14:foregroundMark x1="86860" y1="29399" x2="88641" y2="36303"/>
                        <a14:foregroundMark x1="87973" y1="33630" x2="88641" y2="44989"/>
                        <a14:foregroundMark x1="91091" y1="35189" x2="91537" y2="43653"/>
                        <a14:foregroundMark x1="93096" y1="35189" x2="95991" y2="54343"/>
                        <a14:foregroundMark x1="95991" y1="54343" x2="91537" y2="73051"/>
                        <a14:foregroundMark x1="91537" y1="73051" x2="89755" y2="74610"/>
                        <a14:foregroundMark x1="90423" y1="75501" x2="74610" y2="87528"/>
                        <a14:foregroundMark x1="74610" y1="87528" x2="56347" y2="95100"/>
                        <a14:foregroundMark x1="56347" y1="95100" x2="37194" y2="95768"/>
                        <a14:foregroundMark x1="37194" y1="95768" x2="23163" y2="81069"/>
                        <a14:foregroundMark x1="23163" y1="81069" x2="40535" y2="88641"/>
                        <a14:foregroundMark x1="40535" y1="88641" x2="12918" y2="56570"/>
                        <a14:foregroundMark x1="12918" y1="56570" x2="12918" y2="73497"/>
                        <a14:foregroundMark x1="44766" y1="2895" x2="64143" y2="4009"/>
                        <a14:foregroundMark x1="64143" y1="4009" x2="67929" y2="5791"/>
                        <a14:foregroundMark x1="9354" y1="70824" x2="5791" y2="41203"/>
                        <a14:foregroundMark x1="9577" y1="74388" x2="41648" y2="95323"/>
                        <a14:foregroundMark x1="41648" y1="95323" x2="60802" y2="95768"/>
                        <a14:foregroundMark x1="60802" y1="95768" x2="62806" y2="95100"/>
                        <a14:foregroundMark x1="58129" y1="96659" x2="49443" y2="96214"/>
                        <a14:foregroundMark x1="42539" y1="97996" x2="42539" y2="97996"/>
                        <a14:foregroundMark x1="41425" y1="92873" x2="42762" y2="92873"/>
                        <a14:foregroundMark x1="1114" y1="50557" x2="1114" y2="50557"/>
                        <a14:foregroundMark x1="668" y1="46548" x2="668" y2="48552"/>
                        <a14:foregroundMark x1="96214" y1="41425" x2="97550" y2="550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25777846" y="484179"/>
            <a:ext cx="2510972" cy="2530324"/>
          </a:xfrm>
          <a:prstGeom prst="rect">
            <a:avLst/>
          </a:prstGeom>
        </p:spPr>
      </p:pic>
      <p:pic>
        <p:nvPicPr>
          <p:cNvPr id="16" name="Picture 19">
            <a:extLst>
              <a:ext uri="{FF2B5EF4-FFF2-40B4-BE49-F238E27FC236}">
                <a16:creationId xmlns:a16="http://schemas.microsoft.com/office/drawing/2014/main" id="{EF9B5A20-A90A-4A99-BF0B-A57E7F73119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7564676" y="17829327"/>
            <a:ext cx="3970793" cy="3956963"/>
          </a:xfrm>
          <a:prstGeom prst="rect">
            <a:avLst/>
          </a:prstGeom>
        </p:spPr>
      </p:pic>
      <p:pic>
        <p:nvPicPr>
          <p:cNvPr id="37" name="Picture 39" descr="Logo, company name&#10;&#10;Description automatically generated">
            <a:extLst>
              <a:ext uri="{FF2B5EF4-FFF2-40B4-BE49-F238E27FC236}">
                <a16:creationId xmlns:a16="http://schemas.microsoft.com/office/drawing/2014/main" id="{D61BD77E-63F4-45A8-AA50-57690E48626E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10000" b="90000" l="8047" r="90000">
                        <a14:foregroundMark x1="10859" y1="35208" x2="8047" y2="35208"/>
                        <a14:foregroundMark x1="8047" y1="35208" x2="8047" y2="35208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8586824" y="5497090"/>
            <a:ext cx="17484115" cy="13289058"/>
          </a:xfrm>
          <a:prstGeom prst="rect">
            <a:avLst/>
          </a:prstGeom>
        </p:spPr>
      </p:pic>
      <p:pic>
        <p:nvPicPr>
          <p:cNvPr id="15" name="Picture 15" descr="A picture containing accessory&#10;&#10;Description automatically generated">
            <a:extLst>
              <a:ext uri="{FF2B5EF4-FFF2-40B4-BE49-F238E27FC236}">
                <a16:creationId xmlns:a16="http://schemas.microsoft.com/office/drawing/2014/main" id="{185375F0-344C-42AB-ADEA-DA12871C5720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6059586" y="10732636"/>
            <a:ext cx="3893762" cy="1585854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7F7ECB1D-3EBD-4C76-A700-507AD2C63352}"/>
              </a:ext>
            </a:extLst>
          </p:cNvPr>
          <p:cNvSpPr txBox="1"/>
          <p:nvPr/>
        </p:nvSpPr>
        <p:spPr>
          <a:xfrm>
            <a:off x="25218651" y="15856963"/>
            <a:ext cx="7935121" cy="3223959"/>
          </a:xfrm>
          <a:prstGeom prst="rect">
            <a:avLst/>
          </a:prstGeom>
          <a:noFill/>
          <a:ln w="57150"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5150" b="1">
                <a:latin typeface="Arial"/>
                <a:cs typeface="Times New Roman"/>
              </a:rPr>
              <a:t>Tail:</a:t>
            </a:r>
          </a:p>
          <a:p>
            <a:pPr marL="571500" indent="-571500">
              <a:buFont typeface="Arial"/>
              <a:buChar char="•"/>
            </a:pPr>
            <a:r>
              <a:rPr lang="en-US" sz="3800">
                <a:latin typeface="Times New Roman"/>
                <a:cs typeface="Calibri"/>
              </a:rPr>
              <a:t>Conventional Configuration</a:t>
            </a:r>
            <a:endParaRPr lang="en-US" sz="3800" b="1">
              <a:latin typeface="Times New Roman"/>
              <a:cs typeface="Calibri"/>
            </a:endParaRPr>
          </a:p>
          <a:p>
            <a:pPr marL="571500" indent="-571500">
              <a:buFont typeface="Arial"/>
              <a:buChar char="•"/>
            </a:pPr>
            <a:r>
              <a:rPr lang="en-US" sz="3800">
                <a:latin typeface="Times New Roman"/>
                <a:cs typeface="Calibri"/>
              </a:rPr>
              <a:t>Rectangular Tapered </a:t>
            </a:r>
          </a:p>
          <a:p>
            <a:pPr marL="571500" indent="-571500">
              <a:buFont typeface="Arial"/>
              <a:buChar char="•"/>
            </a:pPr>
            <a:endParaRPr lang="en-US" sz="3800">
              <a:latin typeface="Times New Roman"/>
              <a:cs typeface="Calibri"/>
            </a:endParaRPr>
          </a:p>
          <a:p>
            <a:endParaRPr lang="en-US" sz="3800">
              <a:latin typeface="Times New Roman"/>
              <a:cs typeface="Calibri"/>
            </a:endParaRPr>
          </a:p>
        </p:txBody>
      </p:sp>
      <p:pic>
        <p:nvPicPr>
          <p:cNvPr id="17" name="Picture 20" descr="A picture containing propeller, tool&#10;&#10;Description automatically generated">
            <a:extLst>
              <a:ext uri="{FF2B5EF4-FFF2-40B4-BE49-F238E27FC236}">
                <a16:creationId xmlns:a16="http://schemas.microsoft.com/office/drawing/2014/main" id="{F7EE2826-4A4F-47E9-80BE-11AE871DAD26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850202" y="19254793"/>
            <a:ext cx="2787511" cy="1760063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5607FCD9-9DCC-4C1E-92C4-FFA610927B76}"/>
              </a:ext>
            </a:extLst>
          </p:cNvPr>
          <p:cNvSpPr txBox="1"/>
          <p:nvPr/>
        </p:nvSpPr>
        <p:spPr>
          <a:xfrm>
            <a:off x="8131112" y="3768871"/>
            <a:ext cx="15682620" cy="2469907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5150" b="1">
                <a:latin typeface="Arial" panose="020B0604020202020204" pitchFamily="34" charset="0"/>
                <a:cs typeface="Arial" panose="020B0604020202020204" pitchFamily="34" charset="0"/>
              </a:rPr>
              <a:t>Objective</a:t>
            </a:r>
            <a:r>
              <a:rPr lang="en-US" sz="515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5150">
                <a:latin typeface="Times New Roman" panose="02020603050405020304" pitchFamily="18" charset="0"/>
                <a:cs typeface="Times New Roman" panose="02020603050405020304" pitchFamily="18" charset="0"/>
              </a:rPr>
              <a:t>Design and manufacture a 3D printed aircraft capable of carrying a soccer ball and taking off within 100 feet</a:t>
            </a:r>
            <a:endParaRPr lang="en-US" sz="515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8F145DA-FE86-47A5-A9D4-30B8C6678042}"/>
              </a:ext>
            </a:extLst>
          </p:cNvPr>
          <p:cNvSpPr txBox="1"/>
          <p:nvPr/>
        </p:nvSpPr>
        <p:spPr>
          <a:xfrm>
            <a:off x="9370786" y="16833169"/>
            <a:ext cx="17455415" cy="597856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5150" b="1">
                <a:latin typeface="Arial"/>
                <a:cs typeface="Arial"/>
              </a:rPr>
              <a:t>Wing:</a:t>
            </a:r>
          </a:p>
          <a:p>
            <a:pPr marL="571500" indent="-571500">
              <a:buFont typeface="Arial"/>
              <a:buChar char="•"/>
            </a:pPr>
            <a:r>
              <a:rPr lang="en-US" sz="3800">
                <a:latin typeface="Times New Roman"/>
                <a:cs typeface="Calibri"/>
              </a:rPr>
              <a:t>Dihedral (5°)</a:t>
            </a:r>
          </a:p>
          <a:p>
            <a:pPr marL="571500" indent="-571500">
              <a:buFont typeface="Arial"/>
              <a:buChar char="•"/>
            </a:pPr>
            <a:r>
              <a:rPr lang="en-US" sz="3800">
                <a:latin typeface="Times New Roman"/>
                <a:cs typeface="Calibri"/>
              </a:rPr>
              <a:t>6 ft</a:t>
            </a:r>
            <a:r>
              <a:rPr lang="en-US" sz="3800" baseline="30000">
                <a:latin typeface="Times New Roman"/>
                <a:cs typeface="Calibri"/>
              </a:rPr>
              <a:t>2</a:t>
            </a:r>
            <a:r>
              <a:rPr lang="en-US" sz="3800">
                <a:latin typeface="Times New Roman"/>
                <a:cs typeface="Calibri"/>
              </a:rPr>
              <a:t> Planform Area</a:t>
            </a:r>
          </a:p>
          <a:p>
            <a:pPr marL="571500" indent="-571500">
              <a:buFont typeface="Arial"/>
              <a:buChar char="•"/>
            </a:pPr>
            <a:r>
              <a:rPr lang="en-US" sz="3800">
                <a:latin typeface="Times New Roman"/>
                <a:cs typeface="Calibri"/>
              </a:rPr>
              <a:t>Rectangular Tapered</a:t>
            </a:r>
          </a:p>
          <a:p>
            <a:pPr marL="571500" indent="-571500">
              <a:buFont typeface="Arial"/>
              <a:buChar char="•"/>
            </a:pPr>
            <a:r>
              <a:rPr lang="en-US" sz="3800">
                <a:latin typeface="Times New Roman"/>
                <a:cs typeface="Calibri"/>
              </a:rPr>
              <a:t>Plain Flaps</a:t>
            </a:r>
          </a:p>
          <a:p>
            <a:pPr marL="571500" indent="-571500">
              <a:buFont typeface="Arial"/>
              <a:buChar char="•"/>
            </a:pPr>
            <a:r>
              <a:rPr lang="en-US" sz="3800" err="1">
                <a:latin typeface="Times New Roman"/>
                <a:cs typeface="Calibri"/>
              </a:rPr>
              <a:t>Hoerner</a:t>
            </a:r>
            <a:r>
              <a:rPr lang="en-US" sz="3800">
                <a:latin typeface="Times New Roman"/>
                <a:cs typeface="Calibri"/>
              </a:rPr>
              <a:t> Wing Tips </a:t>
            </a:r>
          </a:p>
          <a:p>
            <a:endParaRPr lang="en-US" sz="3800">
              <a:latin typeface="Times New Roman"/>
              <a:cs typeface="Calibri"/>
            </a:endParaRPr>
          </a:p>
          <a:p>
            <a:endParaRPr lang="en-US" sz="5150">
              <a:cs typeface="Calibri"/>
            </a:endParaRPr>
          </a:p>
          <a:p>
            <a:endParaRPr lang="en-US" sz="5150">
              <a:cs typeface="Calibri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77ECFD2-D73B-4DBA-AB9C-985FE576ACBD}"/>
              </a:ext>
            </a:extLst>
          </p:cNvPr>
          <p:cNvSpPr txBox="1"/>
          <p:nvPr/>
        </p:nvSpPr>
        <p:spPr>
          <a:xfrm>
            <a:off x="1276865" y="16422651"/>
            <a:ext cx="6990091" cy="5116785"/>
          </a:xfrm>
          <a:prstGeom prst="rect">
            <a:avLst/>
          </a:prstGeom>
          <a:noFill/>
          <a:ln w="57150"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5150" b="1">
                <a:latin typeface="Arial"/>
                <a:cs typeface="Arial"/>
              </a:rPr>
              <a:t>Propulsion:</a:t>
            </a:r>
          </a:p>
          <a:p>
            <a:pPr marL="571500" indent="-571500">
              <a:buFont typeface="Arial"/>
              <a:buChar char="•"/>
            </a:pPr>
            <a:r>
              <a:rPr lang="en-US" sz="3800">
                <a:latin typeface="Times New Roman"/>
                <a:cs typeface="Calibri"/>
              </a:rPr>
              <a:t>E-flite 90 325 </a:t>
            </a:r>
            <a:r>
              <a:rPr lang="en-US" sz="3800" err="1">
                <a:latin typeface="Times New Roman"/>
                <a:cs typeface="Calibri"/>
              </a:rPr>
              <a:t>Kv</a:t>
            </a:r>
            <a:endParaRPr lang="en-US" sz="3800">
              <a:latin typeface="Times New Roman"/>
              <a:cs typeface="Calibri"/>
            </a:endParaRPr>
          </a:p>
          <a:p>
            <a:pPr marL="571500" indent="-571500">
              <a:buFont typeface="Arial"/>
              <a:buChar char="•"/>
            </a:pPr>
            <a:r>
              <a:rPr lang="en-US" sz="3800">
                <a:latin typeface="Times New Roman"/>
                <a:cs typeface="Calibri"/>
              </a:rPr>
              <a:t>18 x 8 Two Blade Propeller</a:t>
            </a:r>
          </a:p>
          <a:p>
            <a:endParaRPr lang="en-US" sz="4800">
              <a:cs typeface="Calibri"/>
            </a:endParaRPr>
          </a:p>
          <a:p>
            <a:endParaRPr lang="en-US" sz="4800">
              <a:cs typeface="Calibri"/>
            </a:endParaRPr>
          </a:p>
          <a:p>
            <a:endParaRPr lang="en-US" sz="5150" b="1">
              <a:cs typeface="Calibri"/>
            </a:endParaRPr>
          </a:p>
          <a:p>
            <a:endParaRPr lang="en-US" sz="5150" b="1">
              <a:ea typeface="+mn-lt"/>
              <a:cs typeface="+mn-lt"/>
            </a:endParaRPr>
          </a:p>
        </p:txBody>
      </p:sp>
      <p:pic>
        <p:nvPicPr>
          <p:cNvPr id="23" name="Picture 6" descr="Logo, company name&#10;&#10;Description automatically generated">
            <a:extLst>
              <a:ext uri="{FF2B5EF4-FFF2-40B4-BE49-F238E27FC236}">
                <a16:creationId xmlns:a16="http://schemas.microsoft.com/office/drawing/2014/main" id="{E77BA361-7E6E-CC4B-85E2-8CF78249DB55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BEBA8EAE-BF5A-486C-A8C5-ECC9F3942E4B}">
                <a14:imgProps xmlns:a14="http://schemas.microsoft.com/office/drawing/2010/main">
                  <a14:imgLayer r:embed="rId12">
                    <a14:imgEffect>
                      <a14:backgroundRemoval t="1141" b="96198" l="3841" r="97013">
                        <a14:foregroundMark x1="3841" y1="36502" x2="18350" y2="37262"/>
                        <a14:foregroundMark x1="18350" y1="37262" x2="17639" y2="37643"/>
                        <a14:foregroundMark x1="28165" y1="36122" x2="28165" y2="36122"/>
                        <a14:foregroundMark x1="29303" y1="36122" x2="29303" y2="36122"/>
                        <a14:foregroundMark x1="84068" y1="36502" x2="76814" y2="37262"/>
                        <a14:foregroundMark x1="81792" y1="50190" x2="78663" y2="50951"/>
                        <a14:foregroundMark x1="93741" y1="36122" x2="93741" y2="36122"/>
                        <a14:foregroundMark x1="97297" y1="34601" x2="97297" y2="34601"/>
                        <a14:foregroundMark x1="82930" y1="60837" x2="72546" y2="61217"/>
                        <a14:foregroundMark x1="24609" y1="61597" x2="12906" y2="62122"/>
                        <a14:foregroundMark x1="21906" y1="49810" x2="16501" y2="50190"/>
                        <a14:foregroundMark x1="61451" y1="4943" x2="61451" y2="4943"/>
                        <a14:foregroundMark x1="62589" y1="3422" x2="65718" y2="3802"/>
                        <a14:foregroundMark x1="67425" y1="1521" x2="66856" y2="1141"/>
                        <a14:foregroundMark x1="63585" y1="1141" x2="63585" y2="1141"/>
                        <a14:foregroundMark x1="63727" y1="1141" x2="63727" y2="1141"/>
                        <a14:foregroundMark x1="61024" y1="15970" x2="61024" y2="15970"/>
                        <a14:foregroundMark x1="53627" y1="19392" x2="53627" y2="19392"/>
                        <a14:foregroundMark x1="49218" y1="23194" x2="49218" y2="23194"/>
                        <a14:foregroundMark x1="46230" y1="24335" x2="46230" y2="24335"/>
                        <a14:foregroundMark x1="52205" y1="35361" x2="53627" y2="35741"/>
                        <a14:foregroundMark x1="58321" y1="35741" x2="59317" y2="36122"/>
                        <a14:foregroundMark x1="51351" y1="45247" x2="51351" y2="43726"/>
                        <a14:foregroundMark x1="47937" y1="45247" x2="47937" y2="44487"/>
                        <a14:foregroundMark x1="52063" y1="51331" x2="52063" y2="51331"/>
                        <a14:foregroundMark x1="63869" y1="48669" x2="63869" y2="48669"/>
                        <a14:foregroundMark x1="70555" y1="49810" x2="70555" y2="49810"/>
                        <a14:foregroundMark x1="43812" y1="35361" x2="43812" y2="35361"/>
                        <a14:foregroundMark x1="34993" y1="34981" x2="34993" y2="34981"/>
                        <a14:foregroundMark x1="41252" y1="58935" x2="41252" y2="58935"/>
                        <a14:foregroundMark x1="36984" y1="58555" x2="36984" y2="58555"/>
                        <a14:foregroundMark x1="37696" y1="59696" x2="37696" y2="59696"/>
                        <a14:foregroundMark x1="36558" y1="63498" x2="36558" y2="63498"/>
                        <a14:foregroundMark x1="37553" y1="63118" x2="37553" y2="63118"/>
                        <a14:foregroundMark x1="34566" y1="61597" x2="34566" y2="61597"/>
                        <a14:foregroundMark x1="31863" y1="61597" x2="31863" y2="61597"/>
                        <a14:foregroundMark x1="40114" y1="63498" x2="40114" y2="63498"/>
                        <a14:foregroundMark x1="38976" y1="62738" x2="38976" y2="62738"/>
                        <a14:foregroundMark x1="41394" y1="63498" x2="41394" y2="63498"/>
                        <a14:foregroundMark x1="43670" y1="58555" x2="43670" y2="58555"/>
                        <a14:foregroundMark x1="45661" y1="58175" x2="45661" y2="58175"/>
                        <a14:foregroundMark x1="44097" y1="63498" x2="44097" y2="63498"/>
                        <a14:foregroundMark x1="45804" y1="63118" x2="45804" y2="63118"/>
                        <a14:foregroundMark x1="48364" y1="59316" x2="48364" y2="59316"/>
                        <a14:foregroundMark x1="50356" y1="58555" x2="50356" y2="58555"/>
                        <a14:foregroundMark x1="52916" y1="58555" x2="52916" y2="58555"/>
                        <a14:foregroundMark x1="50925" y1="58555" x2="50925" y2="58555"/>
                        <a14:foregroundMark x1="55619" y1="58175" x2="55619" y2="58175"/>
                        <a14:foregroundMark x1="55334" y1="63878" x2="55334" y2="63878"/>
                        <a14:foregroundMark x1="57468" y1="63498" x2="57468" y2="63498"/>
                        <a14:foregroundMark x1="57895" y1="63498" x2="57895" y2="63498"/>
                        <a14:foregroundMark x1="60171" y1="63118" x2="60171" y2="63118"/>
                        <a14:foregroundMark x1="60171" y1="63118" x2="60171" y2="63118"/>
                        <a14:foregroundMark x1="61878" y1="63118" x2="61878" y2="63118"/>
                        <a14:foregroundMark x1="62304" y1="62357" x2="62304" y2="62357"/>
                        <a14:foregroundMark x1="60597" y1="58175" x2="60597" y2="58175"/>
                        <a14:foregroundMark x1="61309" y1="58175" x2="61309" y2="58175"/>
                        <a14:foregroundMark x1="65007" y1="59696" x2="65007" y2="59696"/>
                        <a14:foregroundMark x1="64580" y1="63498" x2="64580" y2="63498"/>
                        <a14:foregroundMark x1="63869" y1="61977" x2="63869" y2="61977"/>
                        <a14:foregroundMark x1="66999" y1="60837" x2="66999" y2="60837"/>
                        <a14:foregroundMark x1="55334" y1="67681" x2="55334" y2="67681"/>
                        <a14:foregroundMark x1="46230" y1="70722" x2="46230" y2="70722"/>
                        <a14:foregroundMark x1="48933" y1="70342" x2="48933" y2="70342"/>
                        <a14:foregroundMark x1="40825" y1="70722" x2="40825" y2="70722"/>
                        <a14:foregroundMark x1="37980" y1="67681" x2="37980" y2="67681"/>
                        <a14:foregroundMark x1="59317" y1="68061" x2="59317" y2="68061"/>
                        <a14:foregroundMark x1="50782" y1="82510" x2="50782" y2="82510"/>
                        <a14:foregroundMark x1="45946" y1="84791" x2="45946" y2="84791"/>
                        <a14:foregroundMark x1="44666" y1="84411" x2="44666" y2="84411"/>
                        <a14:foregroundMark x1="42674" y1="89734" x2="42674" y2="89734"/>
                        <a14:foregroundMark x1="48506" y1="82129" x2="48506" y2="82129"/>
                        <a14:foregroundMark x1="50782" y1="79087" x2="50782" y2="79087"/>
                        <a14:foregroundMark x1="51494" y1="78327" x2="51494" y2="78327"/>
                        <a14:foregroundMark x1="53201" y1="78707" x2="53201" y2="78707"/>
                        <a14:foregroundMark x1="40541" y1="96198" x2="40541" y2="96198"/>
                        <a14:foregroundMark x1="30441" y1="76806" x2="30441" y2="76806"/>
                        <a14:foregroundMark x1="30868" y1="75665" x2="30868" y2="75665"/>
                        <a14:foregroundMark x1="30868" y1="73764" x2="30868" y2="73764"/>
                        <a14:foregroundMark x1="55903" y1="14068" x2="55903" y2="14068"/>
                        <a14:foregroundMark x1="52632" y1="17110" x2="52632" y2="17110"/>
                        <a14:foregroundMark x1="47084" y1="23194" x2="47084" y2="23194"/>
                        <a14:backgroundMark x1="8393" y1="60076" x2="10384" y2="63498"/>
                        <a14:backgroundMark x1="10384" y1="61597" x2="10669" y2="65019"/>
                        <a14:backgroundMark x1="58037" y1="9506" x2="58037" y2="9506"/>
                        <a14:backgroundMark x1="63869" y1="380" x2="63869" y2="380"/>
                        <a14:backgroundMark x1="53770" y1="17871" x2="53770" y2="17871"/>
                        <a14:backgroundMark x1="30441" y1="74525" x2="30441" y2="74525"/>
                        <a14:backgroundMark x1="30299" y1="75285" x2="30299" y2="75285"/>
                        <a14:backgroundMark x1="30299" y1="75285" x2="30299" y2="75285"/>
                        <a14:backgroundMark x1="30441" y1="74905" x2="30441" y2="74905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28568296" y="484179"/>
            <a:ext cx="3578624" cy="2530324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0FA1D68D-08A5-473A-8319-A08277E189B1}"/>
              </a:ext>
            </a:extLst>
          </p:cNvPr>
          <p:cNvSpPr txBox="1"/>
          <p:nvPr/>
        </p:nvSpPr>
        <p:spPr>
          <a:xfrm>
            <a:off x="1098659" y="10781834"/>
            <a:ext cx="7932252" cy="5393784"/>
          </a:xfrm>
          <a:prstGeom prst="rect">
            <a:avLst/>
          </a:prstGeom>
          <a:ln w="5715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5150" b="1"/>
              <a:t> </a:t>
            </a:r>
            <a:r>
              <a:rPr lang="en-US" sz="5150" b="1">
                <a:latin typeface="Arial"/>
                <a:cs typeface="Arial"/>
              </a:rPr>
              <a:t>Competition Requirements: </a:t>
            </a:r>
          </a:p>
          <a:p>
            <a:pPr marL="571500" indent="-571500">
              <a:buFont typeface="Arial"/>
              <a:buChar char="•"/>
            </a:pPr>
            <a:r>
              <a:rPr lang="en-US" sz="3800">
                <a:latin typeface="Times New Roman"/>
                <a:cs typeface="Calibri"/>
              </a:rPr>
              <a:t>Single engine</a:t>
            </a:r>
          </a:p>
          <a:p>
            <a:pPr marL="571500" indent="-571500">
              <a:buFont typeface="Arial"/>
              <a:buChar char="•"/>
            </a:pPr>
            <a:r>
              <a:rPr lang="en-US" sz="3800">
                <a:latin typeface="Times New Roman"/>
                <a:cs typeface="Calibri"/>
              </a:rPr>
              <a:t>1000-watt power limit</a:t>
            </a:r>
          </a:p>
          <a:p>
            <a:pPr marL="571500" indent="-571500">
              <a:buFont typeface="Arial"/>
              <a:buChar char="•"/>
            </a:pPr>
            <a:r>
              <a:rPr lang="en-US" sz="3800">
                <a:latin typeface="Times New Roman"/>
                <a:cs typeface="Calibri"/>
              </a:rPr>
              <a:t>100-foot max takeoff distance</a:t>
            </a:r>
          </a:p>
          <a:p>
            <a:pPr marL="571500" indent="-571500">
              <a:buFont typeface="Arial"/>
              <a:buChar char="•"/>
            </a:pPr>
            <a:r>
              <a:rPr lang="en-US" sz="3800">
                <a:latin typeface="Times New Roman"/>
                <a:cs typeface="Calibri"/>
              </a:rPr>
              <a:t>Carry a size 5 soccer ball</a:t>
            </a:r>
          </a:p>
          <a:p>
            <a:pPr marL="571500" indent="-571500">
              <a:buFont typeface="Arial"/>
              <a:buChar char="•"/>
            </a:pPr>
            <a:r>
              <a:rPr lang="en-US" sz="3800">
                <a:latin typeface="Times New Roman"/>
                <a:cs typeface="Calibri"/>
              </a:rPr>
              <a:t>50lb weight limit</a:t>
            </a:r>
          </a:p>
          <a:p>
            <a:endParaRPr lang="en-US" sz="5150">
              <a:cs typeface="Calibri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BAC056E-80EF-4D52-87DC-D1739CB163B4}"/>
              </a:ext>
            </a:extLst>
          </p:cNvPr>
          <p:cNvSpPr txBox="1"/>
          <p:nvPr/>
        </p:nvSpPr>
        <p:spPr>
          <a:xfrm>
            <a:off x="25522889" y="4971661"/>
            <a:ext cx="7189338" cy="322395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5150" b="1">
                <a:latin typeface="Arial"/>
                <a:cs typeface="Arial"/>
              </a:rPr>
              <a:t>Future Work:</a:t>
            </a:r>
            <a:endParaRPr lang="en-US" sz="5150">
              <a:latin typeface="Arial"/>
              <a:ea typeface="+mn-lt"/>
              <a:cs typeface="Arial"/>
            </a:endParaRPr>
          </a:p>
          <a:p>
            <a:pPr marL="571500" indent="-571500">
              <a:buFont typeface="Arial,Sans-Serif"/>
              <a:buChar char="•"/>
            </a:pPr>
            <a:r>
              <a:rPr lang="en-US" sz="3800">
                <a:latin typeface="Times New Roman"/>
                <a:ea typeface="+mn-lt"/>
                <a:cs typeface="+mn-lt"/>
              </a:rPr>
              <a:t>Modular integration</a:t>
            </a:r>
          </a:p>
          <a:p>
            <a:pPr marL="571500" indent="-571500">
              <a:buFont typeface="Arial,Sans-Serif"/>
              <a:buChar char="•"/>
            </a:pPr>
            <a:r>
              <a:rPr lang="en-US" sz="3800">
                <a:latin typeface="Times New Roman"/>
                <a:ea typeface="+mn-lt"/>
                <a:cs typeface="+mn-lt"/>
              </a:rPr>
              <a:t>Control surface sizing and actuation</a:t>
            </a:r>
          </a:p>
          <a:p>
            <a:pPr marL="571500" indent="-571500">
              <a:buFont typeface="Arial,Sans-Serif"/>
              <a:buChar char="•"/>
            </a:pPr>
            <a:r>
              <a:rPr lang="en-US" sz="3800">
                <a:latin typeface="Times New Roman"/>
                <a:ea typeface="+mn-lt"/>
                <a:cs typeface="+mn-lt"/>
              </a:rPr>
              <a:t>Begin manufacturing and testing</a:t>
            </a:r>
            <a:endParaRPr lang="en-US" sz="3800">
              <a:latin typeface="Times New Roman"/>
            </a:endParaRPr>
          </a:p>
        </p:txBody>
      </p:sp>
      <p:sp>
        <p:nvSpPr>
          <p:cNvPr id="19" name="Flowchart: Connector 18">
            <a:extLst>
              <a:ext uri="{FF2B5EF4-FFF2-40B4-BE49-F238E27FC236}">
                <a16:creationId xmlns:a16="http://schemas.microsoft.com/office/drawing/2014/main" id="{185519FA-31BA-4F51-BD4E-0527D8836081}"/>
              </a:ext>
            </a:extLst>
          </p:cNvPr>
          <p:cNvSpPr/>
          <p:nvPr/>
        </p:nvSpPr>
        <p:spPr>
          <a:xfrm>
            <a:off x="242679" y="10760832"/>
            <a:ext cx="845636" cy="777625"/>
          </a:xfrm>
          <a:prstGeom prst="flowChartConnector">
            <a:avLst/>
          </a:prstGeom>
          <a:solidFill>
            <a:srgbClr val="B7B09C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4800">
                <a:solidFill>
                  <a:schemeClr val="tx1"/>
                </a:solidFill>
                <a:latin typeface="Arial"/>
                <a:cs typeface="Calibri"/>
              </a:rPr>
              <a:t>1</a:t>
            </a:r>
          </a:p>
        </p:txBody>
      </p:sp>
      <p:sp>
        <p:nvSpPr>
          <p:cNvPr id="20" name="Flowchart: Connector 19">
            <a:extLst>
              <a:ext uri="{FF2B5EF4-FFF2-40B4-BE49-F238E27FC236}">
                <a16:creationId xmlns:a16="http://schemas.microsoft.com/office/drawing/2014/main" id="{0373E2C7-51A6-4A66-9431-2B098D92CBE0}"/>
              </a:ext>
            </a:extLst>
          </p:cNvPr>
          <p:cNvSpPr/>
          <p:nvPr/>
        </p:nvSpPr>
        <p:spPr>
          <a:xfrm>
            <a:off x="268684" y="16426293"/>
            <a:ext cx="848138" cy="768624"/>
          </a:xfrm>
          <a:prstGeom prst="flowChartConnector">
            <a:avLst/>
          </a:prstGeom>
          <a:solidFill>
            <a:srgbClr val="00CFB4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4800">
                <a:solidFill>
                  <a:schemeClr val="tx1"/>
                </a:solidFill>
                <a:latin typeface="Arial"/>
                <a:cs typeface="Calibri"/>
              </a:rPr>
              <a:t>2</a:t>
            </a:r>
            <a:endParaRPr lang="en-US" sz="4800">
              <a:solidFill>
                <a:schemeClr val="tx1"/>
              </a:solidFill>
              <a:latin typeface="Arial"/>
            </a:endParaRPr>
          </a:p>
        </p:txBody>
      </p:sp>
      <p:sp>
        <p:nvSpPr>
          <p:cNvPr id="21" name="Flowchart: Connector 20">
            <a:extLst>
              <a:ext uri="{FF2B5EF4-FFF2-40B4-BE49-F238E27FC236}">
                <a16:creationId xmlns:a16="http://schemas.microsoft.com/office/drawing/2014/main" id="{A19DA90F-6DAA-4E9F-BED1-58470F5EF93F}"/>
              </a:ext>
            </a:extLst>
          </p:cNvPr>
          <p:cNvSpPr/>
          <p:nvPr/>
        </p:nvSpPr>
        <p:spPr>
          <a:xfrm>
            <a:off x="8461720" y="16845777"/>
            <a:ext cx="768625" cy="742120"/>
          </a:xfrm>
          <a:prstGeom prst="flowChartConnector">
            <a:avLst/>
          </a:prstGeom>
          <a:solidFill>
            <a:srgbClr val="02BBDD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4800">
                <a:solidFill>
                  <a:schemeClr val="tx1"/>
                </a:solidFill>
                <a:latin typeface="Arial"/>
                <a:cs typeface="Calibri"/>
              </a:rPr>
              <a:t>3</a:t>
            </a:r>
            <a:endParaRPr lang="en-US" sz="4800">
              <a:solidFill>
                <a:schemeClr val="tx1"/>
              </a:solidFill>
              <a:latin typeface="Arial"/>
              <a:cs typeface="Arial"/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13">
            <p14:nvContentPartPr>
              <p14:cNvPr id="33" name="Ink 32">
                <a:extLst>
                  <a:ext uri="{FF2B5EF4-FFF2-40B4-BE49-F238E27FC236}">
                    <a16:creationId xmlns:a16="http://schemas.microsoft.com/office/drawing/2014/main" id="{2B08E047-53E3-CC4D-86C4-8C641A2919A8}"/>
                  </a:ext>
                </a:extLst>
              </p14:cNvPr>
              <p14:cNvContentPartPr/>
              <p14:nvPr/>
            </p14:nvContentPartPr>
            <p14:xfrm>
              <a:off x="18665031" y="10704960"/>
              <a:ext cx="360" cy="360"/>
            </p14:xfrm>
          </p:contentPart>
        </mc:Choice>
        <mc:Fallback>
          <p:pic>
            <p:nvPicPr>
              <p:cNvPr id="33" name="Ink 32">
                <a:extLst>
                  <a:ext uri="{FF2B5EF4-FFF2-40B4-BE49-F238E27FC236}">
                    <a16:creationId xmlns:a16="http://schemas.microsoft.com/office/drawing/2014/main" id="{2B08E047-53E3-CC4D-86C4-8C641A2919A8}"/>
                  </a:ext>
                </a:extLst>
              </p:cNvPr>
              <p:cNvPicPr/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18656031" y="10695960"/>
                <a:ext cx="18000" cy="18000"/>
              </a:xfrm>
              <a:prstGeom prst="rect">
                <a:avLst/>
              </a:prstGeom>
            </p:spPr>
          </p:pic>
        </mc:Fallback>
      </mc:AlternateContent>
      <p:sp>
        <p:nvSpPr>
          <p:cNvPr id="36" name="Flowchart: Connector 35">
            <a:extLst>
              <a:ext uri="{FF2B5EF4-FFF2-40B4-BE49-F238E27FC236}">
                <a16:creationId xmlns:a16="http://schemas.microsoft.com/office/drawing/2014/main" id="{105C9F0B-425D-4386-9EFD-58EC39970450}"/>
              </a:ext>
            </a:extLst>
          </p:cNvPr>
          <p:cNvSpPr/>
          <p:nvPr/>
        </p:nvSpPr>
        <p:spPr>
          <a:xfrm>
            <a:off x="304056" y="5356538"/>
            <a:ext cx="742121" cy="689112"/>
          </a:xfrm>
          <a:prstGeom prst="flowChartConnector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4800">
                <a:solidFill>
                  <a:schemeClr val="tx1"/>
                </a:solidFill>
                <a:latin typeface="Arial"/>
                <a:cs typeface="Calibri"/>
              </a:rPr>
              <a:t>0</a:t>
            </a:r>
          </a:p>
        </p:txBody>
      </p:sp>
      <p:grpSp>
        <p:nvGrpSpPr>
          <p:cNvPr id="49" name="Group 48">
            <a:extLst>
              <a:ext uri="{FF2B5EF4-FFF2-40B4-BE49-F238E27FC236}">
                <a16:creationId xmlns:a16="http://schemas.microsoft.com/office/drawing/2014/main" id="{75C7AB76-02BC-459F-94DB-F484B655AE4C}"/>
              </a:ext>
            </a:extLst>
          </p:cNvPr>
          <p:cNvGrpSpPr/>
          <p:nvPr/>
        </p:nvGrpSpPr>
        <p:grpSpPr>
          <a:xfrm>
            <a:off x="14509104" y="16842808"/>
            <a:ext cx="10065385" cy="4219720"/>
            <a:chOff x="2909265" y="4558122"/>
            <a:chExt cx="23920597" cy="9846895"/>
          </a:xfrm>
        </p:grpSpPr>
        <p:pic>
          <p:nvPicPr>
            <p:cNvPr id="41" name="Picture 22" descr="A picture containing diagram&#10;&#10;Description automatically generated">
              <a:extLst>
                <a:ext uri="{FF2B5EF4-FFF2-40B4-BE49-F238E27FC236}">
                  <a16:creationId xmlns:a16="http://schemas.microsoft.com/office/drawing/2014/main" id="{772AE168-DD54-4553-A398-A1B69877B487}"/>
                </a:ext>
              </a:extLst>
            </p:cNvPr>
            <p:cNvPicPr>
              <a:picLocks noChangeAspect="1"/>
            </p:cNvPicPr>
            <p:nvPr/>
          </p:nvPicPr>
          <p:blipFill>
            <a:blip r:embed="rId15"/>
            <a:stretch>
              <a:fillRect/>
            </a:stretch>
          </p:blipFill>
          <p:spPr>
            <a:xfrm>
              <a:off x="2909265" y="4558122"/>
              <a:ext cx="23920597" cy="9846895"/>
            </a:xfrm>
            <a:prstGeom prst="rect">
              <a:avLst/>
            </a:prstGeom>
          </p:spPr>
        </p:pic>
        <p:cxnSp>
          <p:nvCxnSpPr>
            <p:cNvPr id="42" name="Straight Arrow Connector 41">
              <a:extLst>
                <a:ext uri="{FF2B5EF4-FFF2-40B4-BE49-F238E27FC236}">
                  <a16:creationId xmlns:a16="http://schemas.microsoft.com/office/drawing/2014/main" id="{863BC22E-2B09-43A0-89C7-6CB00A148A4E}"/>
                </a:ext>
              </a:extLst>
            </p:cNvPr>
            <p:cNvCxnSpPr/>
            <p:nvPr/>
          </p:nvCxnSpPr>
          <p:spPr>
            <a:xfrm flipV="1">
              <a:off x="4268509" y="11080896"/>
              <a:ext cx="21225019" cy="20189"/>
            </a:xfrm>
            <a:prstGeom prst="straightConnector1">
              <a:avLst/>
            </a:prstGeom>
            <a:ln w="57150">
              <a:solidFill>
                <a:schemeClr val="accent1"/>
              </a:solidFill>
              <a:prstDash val="dash"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grpSp>
          <p:nvGrpSpPr>
            <p:cNvPr id="43" name="Group 42">
              <a:extLst>
                <a:ext uri="{FF2B5EF4-FFF2-40B4-BE49-F238E27FC236}">
                  <a16:creationId xmlns:a16="http://schemas.microsoft.com/office/drawing/2014/main" id="{E480F7D3-116E-4B57-B4DA-BEEE2C3A11AD}"/>
                </a:ext>
              </a:extLst>
            </p:cNvPr>
            <p:cNvGrpSpPr/>
            <p:nvPr/>
          </p:nvGrpSpPr>
          <p:grpSpPr>
            <a:xfrm>
              <a:off x="24026462" y="10293136"/>
              <a:ext cx="912474" cy="912474"/>
              <a:chOff x="24026462" y="10293136"/>
              <a:chExt cx="912474" cy="912474"/>
            </a:xfrm>
          </p:grpSpPr>
          <p:sp>
            <p:nvSpPr>
              <p:cNvPr id="47" name="Arc 46">
                <a:extLst>
                  <a:ext uri="{FF2B5EF4-FFF2-40B4-BE49-F238E27FC236}">
                    <a16:creationId xmlns:a16="http://schemas.microsoft.com/office/drawing/2014/main" id="{1DF960CD-6D52-4051-8F99-9D0DB5BC003F}"/>
                  </a:ext>
                </a:extLst>
              </p:cNvPr>
              <p:cNvSpPr/>
              <p:nvPr/>
            </p:nvSpPr>
            <p:spPr>
              <a:xfrm rot="2760000">
                <a:off x="24026462" y="10293136"/>
                <a:ext cx="912474" cy="912474"/>
              </a:xfrm>
              <a:prstGeom prst="arc">
                <a:avLst/>
              </a:prstGeom>
              <a:noFill/>
              <a:ln w="57150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" name="Isosceles Triangle 47">
                <a:extLst>
                  <a:ext uri="{FF2B5EF4-FFF2-40B4-BE49-F238E27FC236}">
                    <a16:creationId xmlns:a16="http://schemas.microsoft.com/office/drawing/2014/main" id="{D14D0BA6-EA26-4941-AB02-4B8A0311F385}"/>
                  </a:ext>
                </a:extLst>
              </p:cNvPr>
              <p:cNvSpPr/>
              <p:nvPr/>
            </p:nvSpPr>
            <p:spPr>
              <a:xfrm rot="19140000">
                <a:off x="24751363" y="10352824"/>
                <a:ext cx="127056" cy="196356"/>
              </a:xfrm>
              <a:prstGeom prst="triangle">
                <a:avLst/>
              </a:prstGeom>
              <a:solidFill>
                <a:schemeClr val="accent1"/>
              </a:solidFill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4" name="Group 43">
              <a:extLst>
                <a:ext uri="{FF2B5EF4-FFF2-40B4-BE49-F238E27FC236}">
                  <a16:creationId xmlns:a16="http://schemas.microsoft.com/office/drawing/2014/main" id="{D95D557B-F767-4F0F-A181-BA770C3D3D72}"/>
                </a:ext>
              </a:extLst>
            </p:cNvPr>
            <p:cNvGrpSpPr/>
            <p:nvPr/>
          </p:nvGrpSpPr>
          <p:grpSpPr>
            <a:xfrm flipH="1">
              <a:off x="4715992" y="10293136"/>
              <a:ext cx="945497" cy="912474"/>
              <a:chOff x="24026462" y="10293136"/>
              <a:chExt cx="912474" cy="912474"/>
            </a:xfrm>
          </p:grpSpPr>
          <p:sp>
            <p:nvSpPr>
              <p:cNvPr id="45" name="Arc 44">
                <a:extLst>
                  <a:ext uri="{FF2B5EF4-FFF2-40B4-BE49-F238E27FC236}">
                    <a16:creationId xmlns:a16="http://schemas.microsoft.com/office/drawing/2014/main" id="{4ED40F49-EF5B-44A8-839C-AAACACA3EFA9}"/>
                  </a:ext>
                </a:extLst>
              </p:cNvPr>
              <p:cNvSpPr/>
              <p:nvPr/>
            </p:nvSpPr>
            <p:spPr>
              <a:xfrm rot="2760000">
                <a:off x="24026462" y="10293136"/>
                <a:ext cx="912474" cy="912474"/>
              </a:xfrm>
              <a:prstGeom prst="arc">
                <a:avLst/>
              </a:prstGeom>
              <a:noFill/>
              <a:ln w="57150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" name="Isosceles Triangle 45">
                <a:extLst>
                  <a:ext uri="{FF2B5EF4-FFF2-40B4-BE49-F238E27FC236}">
                    <a16:creationId xmlns:a16="http://schemas.microsoft.com/office/drawing/2014/main" id="{A34A82BB-CD87-43F6-9463-6040F16401E7}"/>
                  </a:ext>
                </a:extLst>
              </p:cNvPr>
              <p:cNvSpPr/>
              <p:nvPr/>
            </p:nvSpPr>
            <p:spPr>
              <a:xfrm rot="19140000">
                <a:off x="24751363" y="10352824"/>
                <a:ext cx="127056" cy="196356"/>
              </a:xfrm>
              <a:prstGeom prst="triangle">
                <a:avLst/>
              </a:prstGeom>
              <a:solidFill>
                <a:schemeClr val="accent1"/>
              </a:solidFill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pic>
        <p:nvPicPr>
          <p:cNvPr id="28" name="Picture 28" descr="A picture containing tool, power saw&#10;&#10;Description automatically generated">
            <a:extLst>
              <a:ext uri="{FF2B5EF4-FFF2-40B4-BE49-F238E27FC236}">
                <a16:creationId xmlns:a16="http://schemas.microsoft.com/office/drawing/2014/main" id="{90B80755-62E3-4FCC-B4C3-E1077CF41878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 rot="2880000">
            <a:off x="3978766" y="19077262"/>
            <a:ext cx="2611889" cy="2080360"/>
          </a:xfrm>
          <a:prstGeom prst="rect">
            <a:avLst/>
          </a:prstGeom>
        </p:spPr>
      </p:pic>
      <p:sp>
        <p:nvSpPr>
          <p:cNvPr id="65" name="TextBox 64">
            <a:extLst>
              <a:ext uri="{FF2B5EF4-FFF2-40B4-BE49-F238E27FC236}">
                <a16:creationId xmlns:a16="http://schemas.microsoft.com/office/drawing/2014/main" id="{DAC9EA11-14E0-0249-84C5-70486599A214}"/>
              </a:ext>
            </a:extLst>
          </p:cNvPr>
          <p:cNvSpPr txBox="1"/>
          <p:nvPr/>
        </p:nvSpPr>
        <p:spPr>
          <a:xfrm>
            <a:off x="28175485" y="3977515"/>
            <a:ext cx="116486" cy="5895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/>
          </a:p>
        </p:txBody>
      </p:sp>
      <p:sp>
        <p:nvSpPr>
          <p:cNvPr id="86" name="Flowchart: Connector 85">
            <a:extLst>
              <a:ext uri="{FF2B5EF4-FFF2-40B4-BE49-F238E27FC236}">
                <a16:creationId xmlns:a16="http://schemas.microsoft.com/office/drawing/2014/main" id="{374884B0-5FAE-473A-B1F3-8E2106CA567D}"/>
              </a:ext>
            </a:extLst>
          </p:cNvPr>
          <p:cNvSpPr/>
          <p:nvPr/>
        </p:nvSpPr>
        <p:spPr>
          <a:xfrm>
            <a:off x="24242180" y="4969674"/>
            <a:ext cx="691653" cy="742120"/>
          </a:xfrm>
          <a:prstGeom prst="flowChartConnector">
            <a:avLst/>
          </a:prstGeom>
          <a:solidFill>
            <a:srgbClr val="236192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4800">
                <a:solidFill>
                  <a:schemeClr val="tx1"/>
                </a:solidFill>
                <a:latin typeface="Arial"/>
                <a:cs typeface="Calibri"/>
              </a:rPr>
              <a:t>6</a:t>
            </a:r>
          </a:p>
        </p:txBody>
      </p:sp>
      <p:sp>
        <p:nvSpPr>
          <p:cNvPr id="87" name="Flowchart: Connector 86">
            <a:extLst>
              <a:ext uri="{FF2B5EF4-FFF2-40B4-BE49-F238E27FC236}">
                <a16:creationId xmlns:a16="http://schemas.microsoft.com/office/drawing/2014/main" id="{4F59B419-0867-4DF3-9C53-17E2FC6CE24E}"/>
              </a:ext>
            </a:extLst>
          </p:cNvPr>
          <p:cNvSpPr/>
          <p:nvPr/>
        </p:nvSpPr>
        <p:spPr>
          <a:xfrm>
            <a:off x="24183556" y="9070978"/>
            <a:ext cx="768625" cy="742120"/>
          </a:xfrm>
          <a:prstGeom prst="flowChartConnector">
            <a:avLst/>
          </a:prstGeom>
          <a:solidFill>
            <a:srgbClr val="EF2737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4800">
                <a:solidFill>
                  <a:schemeClr val="tx1"/>
                </a:solidFill>
                <a:latin typeface="Arial"/>
                <a:cs typeface="Calibri"/>
              </a:rPr>
              <a:t>5</a:t>
            </a:r>
          </a:p>
        </p:txBody>
      </p:sp>
      <p:sp>
        <p:nvSpPr>
          <p:cNvPr id="88" name="Flowchart: Connector 86">
            <a:extLst>
              <a:ext uri="{FF2B5EF4-FFF2-40B4-BE49-F238E27FC236}">
                <a16:creationId xmlns:a16="http://schemas.microsoft.com/office/drawing/2014/main" id="{CC608A77-C240-B14D-BFAB-131666323235}"/>
              </a:ext>
            </a:extLst>
          </p:cNvPr>
          <p:cNvSpPr/>
          <p:nvPr/>
        </p:nvSpPr>
        <p:spPr>
          <a:xfrm>
            <a:off x="24088816" y="15870125"/>
            <a:ext cx="768625" cy="742120"/>
          </a:xfrm>
          <a:prstGeom prst="flowChartConnector">
            <a:avLst/>
          </a:prstGeom>
          <a:solidFill>
            <a:srgbClr val="A4D332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4800">
                <a:solidFill>
                  <a:schemeClr val="tx1"/>
                </a:solidFill>
                <a:latin typeface="Arial"/>
                <a:cs typeface="Calibri"/>
              </a:rPr>
              <a:t>4</a:t>
            </a:r>
          </a:p>
        </p:txBody>
      </p:sp>
      <p:pic>
        <p:nvPicPr>
          <p:cNvPr id="2" name="Picture 12" descr="A picture containing accessory, saw, businesscard&#10;&#10;Description automatically generated">
            <a:extLst>
              <a:ext uri="{FF2B5EF4-FFF2-40B4-BE49-F238E27FC236}">
                <a16:creationId xmlns:a16="http://schemas.microsoft.com/office/drawing/2014/main" id="{101DC54C-A791-4D1F-AE11-0FE800A76C22}"/>
              </a:ext>
            </a:extLst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25813941" y="13473289"/>
            <a:ext cx="4959486" cy="2379271"/>
          </a:xfrm>
          <a:prstGeom prst="rect">
            <a:avLst/>
          </a:prstGeom>
        </p:spPr>
      </p:pic>
      <p:sp>
        <p:nvSpPr>
          <p:cNvPr id="50" name="TextBox 49">
            <a:extLst>
              <a:ext uri="{FF2B5EF4-FFF2-40B4-BE49-F238E27FC236}">
                <a16:creationId xmlns:a16="http://schemas.microsoft.com/office/drawing/2014/main" id="{E7C59DB1-CD5E-4F6B-A5F3-35B0AF0830DB}"/>
              </a:ext>
            </a:extLst>
          </p:cNvPr>
          <p:cNvSpPr txBox="1"/>
          <p:nvPr/>
        </p:nvSpPr>
        <p:spPr>
          <a:xfrm>
            <a:off x="1310914" y="5338730"/>
            <a:ext cx="6990091" cy="884858"/>
          </a:xfrm>
          <a:prstGeom prst="rect">
            <a:avLst/>
          </a:prstGeom>
          <a:noFill/>
          <a:ln w="57150"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5150" b="1">
                <a:latin typeface="Arial"/>
                <a:cs typeface="Arial"/>
              </a:rPr>
              <a:t>Mission Profile:</a:t>
            </a:r>
          </a:p>
        </p:txBody>
      </p:sp>
      <p:pic>
        <p:nvPicPr>
          <p:cNvPr id="18" name="Picture 23" descr="Diagram&#10;&#10;Description automatically generated">
            <a:extLst>
              <a:ext uri="{FF2B5EF4-FFF2-40B4-BE49-F238E27FC236}">
                <a16:creationId xmlns:a16="http://schemas.microsoft.com/office/drawing/2014/main" id="{AC443048-5CE9-4966-A77B-25C42899D23D}"/>
              </a:ext>
            </a:extLst>
          </p:cNvPr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154984" y="6387684"/>
            <a:ext cx="9566990" cy="39628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5175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O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A1D233"/>
      </a:accent1>
      <a:accent2>
        <a:srgbClr val="EE2737"/>
      </a:accent2>
      <a:accent3>
        <a:srgbClr val="404040"/>
      </a:accent3>
      <a:accent4>
        <a:srgbClr val="00CFB4"/>
      </a:accent4>
      <a:accent5>
        <a:srgbClr val="00BBDC"/>
      </a:accent5>
      <a:accent6>
        <a:srgbClr val="B7B09C"/>
      </a:accent6>
      <a:hlink>
        <a:srgbClr val="808080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EB89B2526FEC5428BC6B05A80701578" ma:contentTypeVersion="10" ma:contentTypeDescription="Create a new document." ma:contentTypeScope="" ma:versionID="b5aac8431820b85c6c791196a614241f">
  <xsd:schema xmlns:xsd="http://www.w3.org/2001/XMLSchema" xmlns:xs="http://www.w3.org/2001/XMLSchema" xmlns:p="http://schemas.microsoft.com/office/2006/metadata/properties" xmlns:ns2="5b51aefe-bfaf-49b6-aa04-e6dd02db4659" xmlns:ns3="231fa750-be3c-416e-8b6c-204cc315384d" targetNamespace="http://schemas.microsoft.com/office/2006/metadata/properties" ma:root="true" ma:fieldsID="b0fc05e5b7d002ca2ce75e1af08c12fe" ns2:_="" ns3:_="">
    <xsd:import namespace="5b51aefe-bfaf-49b6-aa04-e6dd02db4659"/>
    <xsd:import namespace="231fa750-be3c-416e-8b6c-204cc315384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b51aefe-bfaf-49b6-aa04-e6dd02db465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1fa750-be3c-416e-8b6c-204cc315384d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BCD006C-90CA-44E4-BAA0-406BF116289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777B133-067F-49C0-B838-B7143161F128}"/>
</file>

<file path=customXml/itemProps3.xml><?xml version="1.0" encoding="utf-8"?>
<ds:datastoreItem xmlns:ds="http://schemas.openxmlformats.org/officeDocument/2006/customXml" ds:itemID="{82366932-B7C3-4669-9A6F-11B9A38E22B6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Application>Microsoft Office PowerPoint</Application>
  <PresentationFormat>Custom</PresentationFormat>
  <Slides>1</Slides>
  <Notes>1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Laurie Herring</dc:creator>
  <cp:revision>1</cp:revision>
  <dcterms:created xsi:type="dcterms:W3CDTF">2017-10-10T11:56:34Z</dcterms:created>
  <dcterms:modified xsi:type="dcterms:W3CDTF">2022-01-24T23:55:53Z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0x010100DEB89B2526FEC5428BC6B05A80701578</vt:lpwstr>
  </property>
</Properties>
</file>